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3"/>
  </p:notesMasterIdLst>
  <p:sldIdLst>
    <p:sldId id="317" r:id="rId2"/>
    <p:sldId id="318" r:id="rId3"/>
    <p:sldId id="328" r:id="rId4"/>
    <p:sldId id="323" r:id="rId5"/>
    <p:sldId id="327" r:id="rId6"/>
    <p:sldId id="329" r:id="rId7"/>
    <p:sldId id="331" r:id="rId8"/>
    <p:sldId id="336" r:id="rId9"/>
    <p:sldId id="339" r:id="rId10"/>
    <p:sldId id="341" r:id="rId11"/>
    <p:sldId id="343" r:id="rId12"/>
    <p:sldId id="344" r:id="rId13"/>
    <p:sldId id="349" r:id="rId14"/>
    <p:sldId id="382" r:id="rId15"/>
    <p:sldId id="350" r:id="rId16"/>
    <p:sldId id="358" r:id="rId17"/>
    <p:sldId id="366" r:id="rId18"/>
    <p:sldId id="369" r:id="rId19"/>
    <p:sldId id="371" r:id="rId20"/>
    <p:sldId id="378" r:id="rId21"/>
    <p:sldId id="381" r:id="rId22"/>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80D0F4"/>
    <a:srgbClr val="DB92F2"/>
    <a:srgbClr val="FFFFCC"/>
    <a:srgbClr val="F9D3B5"/>
    <a:srgbClr val="FCBAEE"/>
    <a:srgbClr val="8EEDCA"/>
    <a:srgbClr val="75F1DA"/>
    <a:srgbClr val="DCED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13F0FF-4B9E-4A7F-9824-CDCF652F824F}" v="47" dt="2024-08-14T17:47:42.1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75"/>
    <p:restoredTop sz="95385"/>
  </p:normalViewPr>
  <p:slideViewPr>
    <p:cSldViewPr snapToGrid="0" snapToObjects="1">
      <p:cViewPr varScale="1">
        <p:scale>
          <a:sx n="99" d="100"/>
          <a:sy n="99" d="100"/>
        </p:scale>
        <p:origin x="28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elyn Roque" userId="578c8a73-3bd1-4e28-8292-ff16761fba41" providerId="ADAL" clId="{6113F0FF-4B9E-4A7F-9824-CDCF652F824F}"/>
    <pc:docChg chg="undo custSel addSld delSld modSld">
      <pc:chgData name="Madelyn Roque" userId="578c8a73-3bd1-4e28-8292-ff16761fba41" providerId="ADAL" clId="{6113F0FF-4B9E-4A7F-9824-CDCF652F824F}" dt="2024-08-14T17:47:44.404" v="1573" actId="1076"/>
      <pc:docMkLst>
        <pc:docMk/>
      </pc:docMkLst>
      <pc:sldChg chg="modSp mod">
        <pc:chgData name="Madelyn Roque" userId="578c8a73-3bd1-4e28-8292-ff16761fba41" providerId="ADAL" clId="{6113F0FF-4B9E-4A7F-9824-CDCF652F824F}" dt="2024-08-14T14:48:54.501" v="280" actId="113"/>
        <pc:sldMkLst>
          <pc:docMk/>
          <pc:sldMk cId="535019962" sldId="317"/>
        </pc:sldMkLst>
        <pc:spChg chg="mod">
          <ac:chgData name="Madelyn Roque" userId="578c8a73-3bd1-4e28-8292-ff16761fba41" providerId="ADAL" clId="{6113F0FF-4B9E-4A7F-9824-CDCF652F824F}" dt="2024-08-14T14:48:54.501" v="280" actId="113"/>
          <ac:spMkLst>
            <pc:docMk/>
            <pc:sldMk cId="535019962" sldId="317"/>
            <ac:spMk id="5" creationId="{B627E4AA-D288-0CA6-9163-FC10AAAA22CD}"/>
          </ac:spMkLst>
        </pc:spChg>
      </pc:sldChg>
      <pc:sldChg chg="modSp del mod">
        <pc:chgData name="Madelyn Roque" userId="578c8a73-3bd1-4e28-8292-ff16761fba41" providerId="ADAL" clId="{6113F0FF-4B9E-4A7F-9824-CDCF652F824F}" dt="2024-08-14T14:27:18.352" v="196" actId="47"/>
        <pc:sldMkLst>
          <pc:docMk/>
          <pc:sldMk cId="2517666221" sldId="319"/>
        </pc:sldMkLst>
        <pc:spChg chg="mod">
          <ac:chgData name="Madelyn Roque" userId="578c8a73-3bd1-4e28-8292-ff16761fba41" providerId="ADAL" clId="{6113F0FF-4B9E-4A7F-9824-CDCF652F824F}" dt="2024-08-14T14:12:48.068" v="56" actId="20577"/>
          <ac:spMkLst>
            <pc:docMk/>
            <pc:sldMk cId="2517666221" sldId="319"/>
            <ac:spMk id="2" creationId="{D2619F74-C1FC-69EA-41EA-62702FDF89CE}"/>
          </ac:spMkLst>
        </pc:spChg>
      </pc:sldChg>
      <pc:sldChg chg="addSp modSp mod">
        <pc:chgData name="Madelyn Roque" userId="578c8a73-3bd1-4e28-8292-ff16761fba41" providerId="ADAL" clId="{6113F0FF-4B9E-4A7F-9824-CDCF652F824F}" dt="2024-08-14T14:14:17.859" v="61" actId="1076"/>
        <pc:sldMkLst>
          <pc:docMk/>
          <pc:sldMk cId="558910075" sldId="327"/>
        </pc:sldMkLst>
        <pc:spChg chg="mod">
          <ac:chgData name="Madelyn Roque" userId="578c8a73-3bd1-4e28-8292-ff16761fba41" providerId="ADAL" clId="{6113F0FF-4B9E-4A7F-9824-CDCF652F824F}" dt="2024-08-14T14:12:40.143" v="55" actId="20577"/>
          <ac:spMkLst>
            <pc:docMk/>
            <pc:sldMk cId="558910075" sldId="327"/>
            <ac:spMk id="2" creationId="{9E941B5A-BE32-AAA0-7318-5FD90BFCE9CD}"/>
          </ac:spMkLst>
        </pc:spChg>
        <pc:picChg chg="add mod">
          <ac:chgData name="Madelyn Roque" userId="578c8a73-3bd1-4e28-8292-ff16761fba41" providerId="ADAL" clId="{6113F0FF-4B9E-4A7F-9824-CDCF652F824F}" dt="2024-08-14T14:14:17.859" v="61" actId="1076"/>
          <ac:picMkLst>
            <pc:docMk/>
            <pc:sldMk cId="558910075" sldId="327"/>
            <ac:picMk id="3" creationId="{BEFD2EB6-1DFC-4F31-C115-4CAD51589059}"/>
          </ac:picMkLst>
        </pc:picChg>
      </pc:sldChg>
      <pc:sldChg chg="addSp modSp mod">
        <pc:chgData name="Madelyn Roque" userId="578c8a73-3bd1-4e28-8292-ff16761fba41" providerId="ADAL" clId="{6113F0FF-4B9E-4A7F-9824-CDCF652F824F}" dt="2024-08-14T14:27:09.844" v="195" actId="1076"/>
        <pc:sldMkLst>
          <pc:docMk/>
          <pc:sldMk cId="552576161" sldId="329"/>
        </pc:sldMkLst>
        <pc:spChg chg="mod">
          <ac:chgData name="Madelyn Roque" userId="578c8a73-3bd1-4e28-8292-ff16761fba41" providerId="ADAL" clId="{6113F0FF-4B9E-4A7F-9824-CDCF652F824F}" dt="2024-08-14T14:27:06.367" v="194" actId="20577"/>
          <ac:spMkLst>
            <pc:docMk/>
            <pc:sldMk cId="552576161" sldId="329"/>
            <ac:spMk id="2" creationId="{BF642F42-E3DF-8DC8-E334-130E60FC4EC0}"/>
          </ac:spMkLst>
        </pc:spChg>
        <pc:picChg chg="add mod">
          <ac:chgData name="Madelyn Roque" userId="578c8a73-3bd1-4e28-8292-ff16761fba41" providerId="ADAL" clId="{6113F0FF-4B9E-4A7F-9824-CDCF652F824F}" dt="2024-08-14T14:27:09.844" v="195" actId="1076"/>
          <ac:picMkLst>
            <pc:docMk/>
            <pc:sldMk cId="552576161" sldId="329"/>
            <ac:picMk id="3" creationId="{F5F053BB-B711-63A9-4D53-44BC7EB41C38}"/>
          </ac:picMkLst>
        </pc:picChg>
      </pc:sldChg>
      <pc:sldChg chg="del">
        <pc:chgData name="Madelyn Roque" userId="578c8a73-3bd1-4e28-8292-ff16761fba41" providerId="ADAL" clId="{6113F0FF-4B9E-4A7F-9824-CDCF652F824F}" dt="2024-08-14T14:27:28.047" v="197" actId="47"/>
        <pc:sldMkLst>
          <pc:docMk/>
          <pc:sldMk cId="3502001808" sldId="330"/>
        </pc:sldMkLst>
      </pc:sldChg>
      <pc:sldChg chg="addSp modSp mod">
        <pc:chgData name="Madelyn Roque" userId="578c8a73-3bd1-4e28-8292-ff16761fba41" providerId="ADAL" clId="{6113F0FF-4B9E-4A7F-9824-CDCF652F824F}" dt="2024-08-14T14:53:00.240" v="313" actId="1076"/>
        <pc:sldMkLst>
          <pc:docMk/>
          <pc:sldMk cId="4133469071" sldId="331"/>
        </pc:sldMkLst>
        <pc:spChg chg="mod">
          <ac:chgData name="Madelyn Roque" userId="578c8a73-3bd1-4e28-8292-ff16761fba41" providerId="ADAL" clId="{6113F0FF-4B9E-4A7F-9824-CDCF652F824F}" dt="2024-08-14T14:44:54.338" v="276" actId="1076"/>
          <ac:spMkLst>
            <pc:docMk/>
            <pc:sldMk cId="4133469071" sldId="331"/>
            <ac:spMk id="2" creationId="{0BD6D8CB-EE9B-BACC-4005-2D37BB3002B5}"/>
          </ac:spMkLst>
        </pc:spChg>
        <pc:picChg chg="add mod">
          <ac:chgData name="Madelyn Roque" userId="578c8a73-3bd1-4e28-8292-ff16761fba41" providerId="ADAL" clId="{6113F0FF-4B9E-4A7F-9824-CDCF652F824F}" dt="2024-08-14T14:53:00.240" v="313" actId="1076"/>
          <ac:picMkLst>
            <pc:docMk/>
            <pc:sldMk cId="4133469071" sldId="331"/>
            <ac:picMk id="3" creationId="{A5EACD9A-B41C-976C-A05B-ACCA4BC11EBE}"/>
          </ac:picMkLst>
        </pc:picChg>
      </pc:sldChg>
      <pc:sldChg chg="del">
        <pc:chgData name="Madelyn Roque" userId="578c8a73-3bd1-4e28-8292-ff16761fba41" providerId="ADAL" clId="{6113F0FF-4B9E-4A7F-9824-CDCF652F824F}" dt="2024-08-14T14:50:36.741" v="281" actId="47"/>
        <pc:sldMkLst>
          <pc:docMk/>
          <pc:sldMk cId="2174932198" sldId="332"/>
        </pc:sldMkLst>
      </pc:sldChg>
      <pc:sldChg chg="del">
        <pc:chgData name="Madelyn Roque" userId="578c8a73-3bd1-4e28-8292-ff16761fba41" providerId="ADAL" clId="{6113F0FF-4B9E-4A7F-9824-CDCF652F824F}" dt="2024-08-14T14:50:38.380" v="282" actId="47"/>
        <pc:sldMkLst>
          <pc:docMk/>
          <pc:sldMk cId="2341787841" sldId="333"/>
        </pc:sldMkLst>
      </pc:sldChg>
      <pc:sldChg chg="del">
        <pc:chgData name="Madelyn Roque" userId="578c8a73-3bd1-4e28-8292-ff16761fba41" providerId="ADAL" clId="{6113F0FF-4B9E-4A7F-9824-CDCF652F824F}" dt="2024-08-14T14:50:41.080" v="283" actId="47"/>
        <pc:sldMkLst>
          <pc:docMk/>
          <pc:sldMk cId="3162238283" sldId="334"/>
        </pc:sldMkLst>
      </pc:sldChg>
      <pc:sldChg chg="del">
        <pc:chgData name="Madelyn Roque" userId="578c8a73-3bd1-4e28-8292-ff16761fba41" providerId="ADAL" clId="{6113F0FF-4B9E-4A7F-9824-CDCF652F824F}" dt="2024-08-14T14:50:43.579" v="284" actId="47"/>
        <pc:sldMkLst>
          <pc:docMk/>
          <pc:sldMk cId="3326967224" sldId="335"/>
        </pc:sldMkLst>
      </pc:sldChg>
      <pc:sldChg chg="addSp modSp mod">
        <pc:chgData name="Madelyn Roque" userId="578c8a73-3bd1-4e28-8292-ff16761fba41" providerId="ADAL" clId="{6113F0FF-4B9E-4A7F-9824-CDCF652F824F}" dt="2024-08-14T15:07:41.523" v="327" actId="1076"/>
        <pc:sldMkLst>
          <pc:docMk/>
          <pc:sldMk cId="480220419" sldId="336"/>
        </pc:sldMkLst>
        <pc:spChg chg="mod">
          <ac:chgData name="Madelyn Roque" userId="578c8a73-3bd1-4e28-8292-ff16761fba41" providerId="ADAL" clId="{6113F0FF-4B9E-4A7F-9824-CDCF652F824F}" dt="2024-08-14T15:07:07.418" v="323" actId="1076"/>
          <ac:spMkLst>
            <pc:docMk/>
            <pc:sldMk cId="480220419" sldId="336"/>
            <ac:spMk id="2" creationId="{D7A7F126-2673-3A5F-1AA4-81490AE5A34F}"/>
          </ac:spMkLst>
        </pc:spChg>
        <pc:picChg chg="add mod">
          <ac:chgData name="Madelyn Roque" userId="578c8a73-3bd1-4e28-8292-ff16761fba41" providerId="ADAL" clId="{6113F0FF-4B9E-4A7F-9824-CDCF652F824F}" dt="2024-08-14T15:07:41.523" v="327" actId="1076"/>
          <ac:picMkLst>
            <pc:docMk/>
            <pc:sldMk cId="480220419" sldId="336"/>
            <ac:picMk id="3" creationId="{9C52D0DF-6C70-20E8-C9CB-D4EEC319EEF7}"/>
          </ac:picMkLst>
        </pc:picChg>
      </pc:sldChg>
      <pc:sldChg chg="del">
        <pc:chgData name="Madelyn Roque" userId="578c8a73-3bd1-4e28-8292-ff16761fba41" providerId="ADAL" clId="{6113F0FF-4B9E-4A7F-9824-CDCF652F824F}" dt="2024-08-14T14:50:50.152" v="285" actId="47"/>
        <pc:sldMkLst>
          <pc:docMk/>
          <pc:sldMk cId="2706519393" sldId="337"/>
        </pc:sldMkLst>
      </pc:sldChg>
      <pc:sldChg chg="del">
        <pc:chgData name="Madelyn Roque" userId="578c8a73-3bd1-4e28-8292-ff16761fba41" providerId="ADAL" clId="{6113F0FF-4B9E-4A7F-9824-CDCF652F824F}" dt="2024-08-14T14:50:52.922" v="286" actId="47"/>
        <pc:sldMkLst>
          <pc:docMk/>
          <pc:sldMk cId="1630251551" sldId="338"/>
        </pc:sldMkLst>
      </pc:sldChg>
      <pc:sldChg chg="addSp modSp mod">
        <pc:chgData name="Madelyn Roque" userId="578c8a73-3bd1-4e28-8292-ff16761fba41" providerId="ADAL" clId="{6113F0FF-4B9E-4A7F-9824-CDCF652F824F}" dt="2024-08-14T15:23:32.991" v="491" actId="14100"/>
        <pc:sldMkLst>
          <pc:docMk/>
          <pc:sldMk cId="4240280462" sldId="339"/>
        </pc:sldMkLst>
        <pc:spChg chg="mod">
          <ac:chgData name="Madelyn Roque" userId="578c8a73-3bd1-4e28-8292-ff16761fba41" providerId="ADAL" clId="{6113F0FF-4B9E-4A7F-9824-CDCF652F824F}" dt="2024-08-14T15:23:28.900" v="490" actId="255"/>
          <ac:spMkLst>
            <pc:docMk/>
            <pc:sldMk cId="4240280462" sldId="339"/>
            <ac:spMk id="2" creationId="{1A2F74B6-7800-3132-A407-468B55B4E607}"/>
          </ac:spMkLst>
        </pc:spChg>
        <pc:picChg chg="add mod">
          <ac:chgData name="Madelyn Roque" userId="578c8a73-3bd1-4e28-8292-ff16761fba41" providerId="ADAL" clId="{6113F0FF-4B9E-4A7F-9824-CDCF652F824F}" dt="2024-08-14T15:23:32.991" v="491" actId="14100"/>
          <ac:picMkLst>
            <pc:docMk/>
            <pc:sldMk cId="4240280462" sldId="339"/>
            <ac:picMk id="2050" creationId="{876B6F78-E812-DD54-8219-C7A756293B12}"/>
          </ac:picMkLst>
        </pc:picChg>
      </pc:sldChg>
      <pc:sldChg chg="del">
        <pc:chgData name="Madelyn Roque" userId="578c8a73-3bd1-4e28-8292-ff16761fba41" providerId="ADAL" clId="{6113F0FF-4B9E-4A7F-9824-CDCF652F824F}" dt="2024-08-14T14:50:56.392" v="287" actId="47"/>
        <pc:sldMkLst>
          <pc:docMk/>
          <pc:sldMk cId="3629454742" sldId="340"/>
        </pc:sldMkLst>
      </pc:sldChg>
      <pc:sldChg chg="addSp modSp mod">
        <pc:chgData name="Madelyn Roque" userId="578c8a73-3bd1-4e28-8292-ff16761fba41" providerId="ADAL" clId="{6113F0FF-4B9E-4A7F-9824-CDCF652F824F}" dt="2024-08-14T15:23:17.065" v="487" actId="115"/>
        <pc:sldMkLst>
          <pc:docMk/>
          <pc:sldMk cId="1847728564" sldId="341"/>
        </pc:sldMkLst>
        <pc:spChg chg="mod">
          <ac:chgData name="Madelyn Roque" userId="578c8a73-3bd1-4e28-8292-ff16761fba41" providerId="ADAL" clId="{6113F0FF-4B9E-4A7F-9824-CDCF652F824F}" dt="2024-08-14T15:23:17.065" v="487" actId="115"/>
          <ac:spMkLst>
            <pc:docMk/>
            <pc:sldMk cId="1847728564" sldId="341"/>
            <ac:spMk id="2" creationId="{11AE1B07-9A79-87CC-CD07-C4076A27DA8D}"/>
          </ac:spMkLst>
        </pc:spChg>
        <pc:picChg chg="add mod">
          <ac:chgData name="Madelyn Roque" userId="578c8a73-3bd1-4e28-8292-ff16761fba41" providerId="ADAL" clId="{6113F0FF-4B9E-4A7F-9824-CDCF652F824F}" dt="2024-08-14T15:21:26.551" v="420" actId="1076"/>
          <ac:picMkLst>
            <pc:docMk/>
            <pc:sldMk cId="1847728564" sldId="341"/>
            <ac:picMk id="3" creationId="{DE9F87AD-B2F6-0902-F24D-0D6E254686D2}"/>
          </ac:picMkLst>
        </pc:picChg>
      </pc:sldChg>
      <pc:sldChg chg="del">
        <pc:chgData name="Madelyn Roque" userId="578c8a73-3bd1-4e28-8292-ff16761fba41" providerId="ADAL" clId="{6113F0FF-4B9E-4A7F-9824-CDCF652F824F}" dt="2024-08-14T14:51:03.225" v="288" actId="47"/>
        <pc:sldMkLst>
          <pc:docMk/>
          <pc:sldMk cId="2134540948" sldId="342"/>
        </pc:sldMkLst>
      </pc:sldChg>
      <pc:sldChg chg="addSp modSp mod">
        <pc:chgData name="Madelyn Roque" userId="578c8a73-3bd1-4e28-8292-ff16761fba41" providerId="ADAL" clId="{6113F0FF-4B9E-4A7F-9824-CDCF652F824F}" dt="2024-08-14T15:29:33.398" v="511" actId="1076"/>
        <pc:sldMkLst>
          <pc:docMk/>
          <pc:sldMk cId="2082273890" sldId="343"/>
        </pc:sldMkLst>
        <pc:spChg chg="mod">
          <ac:chgData name="Madelyn Roque" userId="578c8a73-3bd1-4e28-8292-ff16761fba41" providerId="ADAL" clId="{6113F0FF-4B9E-4A7F-9824-CDCF652F824F}" dt="2024-08-14T15:29:31.975" v="510" actId="1076"/>
          <ac:spMkLst>
            <pc:docMk/>
            <pc:sldMk cId="2082273890" sldId="343"/>
            <ac:spMk id="2" creationId="{461C1897-708F-2584-7B61-F7AC0EF966F5}"/>
          </ac:spMkLst>
        </pc:spChg>
        <pc:picChg chg="add mod">
          <ac:chgData name="Madelyn Roque" userId="578c8a73-3bd1-4e28-8292-ff16761fba41" providerId="ADAL" clId="{6113F0FF-4B9E-4A7F-9824-CDCF652F824F}" dt="2024-08-14T15:29:33.398" v="511" actId="1076"/>
          <ac:picMkLst>
            <pc:docMk/>
            <pc:sldMk cId="2082273890" sldId="343"/>
            <ac:picMk id="3074" creationId="{63545C4A-BAC3-D32F-414E-ED9757229CEC}"/>
          </ac:picMkLst>
        </pc:picChg>
      </pc:sldChg>
      <pc:sldChg chg="addSp modSp mod">
        <pc:chgData name="Madelyn Roque" userId="578c8a73-3bd1-4e28-8292-ff16761fba41" providerId="ADAL" clId="{6113F0FF-4B9E-4A7F-9824-CDCF652F824F}" dt="2024-08-14T15:39:31.113" v="580" actId="14100"/>
        <pc:sldMkLst>
          <pc:docMk/>
          <pc:sldMk cId="9025791" sldId="344"/>
        </pc:sldMkLst>
        <pc:spChg chg="mod">
          <ac:chgData name="Madelyn Roque" userId="578c8a73-3bd1-4e28-8292-ff16761fba41" providerId="ADAL" clId="{6113F0FF-4B9E-4A7F-9824-CDCF652F824F}" dt="2024-08-14T15:39:15.310" v="578" actId="1076"/>
          <ac:spMkLst>
            <pc:docMk/>
            <pc:sldMk cId="9025791" sldId="344"/>
            <ac:spMk id="2" creationId="{BB9C6148-9DDA-CB18-C162-A40130CF847E}"/>
          </ac:spMkLst>
        </pc:spChg>
        <pc:picChg chg="add mod">
          <ac:chgData name="Madelyn Roque" userId="578c8a73-3bd1-4e28-8292-ff16761fba41" providerId="ADAL" clId="{6113F0FF-4B9E-4A7F-9824-CDCF652F824F}" dt="2024-08-14T15:39:31.113" v="580" actId="14100"/>
          <ac:picMkLst>
            <pc:docMk/>
            <pc:sldMk cId="9025791" sldId="344"/>
            <ac:picMk id="3" creationId="{4B63FA55-B56B-059F-E187-A047923134FF}"/>
          </ac:picMkLst>
        </pc:picChg>
      </pc:sldChg>
      <pc:sldChg chg="del">
        <pc:chgData name="Madelyn Roque" userId="578c8a73-3bd1-4e28-8292-ff16761fba41" providerId="ADAL" clId="{6113F0FF-4B9E-4A7F-9824-CDCF652F824F}" dt="2024-08-14T14:51:08.265" v="289" actId="47"/>
        <pc:sldMkLst>
          <pc:docMk/>
          <pc:sldMk cId="2335319353" sldId="345"/>
        </pc:sldMkLst>
      </pc:sldChg>
      <pc:sldChg chg="del">
        <pc:chgData name="Madelyn Roque" userId="578c8a73-3bd1-4e28-8292-ff16761fba41" providerId="ADAL" clId="{6113F0FF-4B9E-4A7F-9824-CDCF652F824F}" dt="2024-08-14T14:51:10.659" v="290" actId="47"/>
        <pc:sldMkLst>
          <pc:docMk/>
          <pc:sldMk cId="3831462293" sldId="346"/>
        </pc:sldMkLst>
      </pc:sldChg>
      <pc:sldChg chg="del">
        <pc:chgData name="Madelyn Roque" userId="578c8a73-3bd1-4e28-8292-ff16761fba41" providerId="ADAL" clId="{6113F0FF-4B9E-4A7F-9824-CDCF652F824F}" dt="2024-08-14T14:51:11.670" v="291" actId="47"/>
        <pc:sldMkLst>
          <pc:docMk/>
          <pc:sldMk cId="1431300286" sldId="347"/>
        </pc:sldMkLst>
      </pc:sldChg>
      <pc:sldChg chg="del">
        <pc:chgData name="Madelyn Roque" userId="578c8a73-3bd1-4e28-8292-ff16761fba41" providerId="ADAL" clId="{6113F0FF-4B9E-4A7F-9824-CDCF652F824F}" dt="2024-08-14T14:51:13.267" v="292" actId="47"/>
        <pc:sldMkLst>
          <pc:docMk/>
          <pc:sldMk cId="2989372215" sldId="348"/>
        </pc:sldMkLst>
      </pc:sldChg>
      <pc:sldChg chg="addSp modSp mod">
        <pc:chgData name="Madelyn Roque" userId="578c8a73-3bd1-4e28-8292-ff16761fba41" providerId="ADAL" clId="{6113F0FF-4B9E-4A7F-9824-CDCF652F824F}" dt="2024-08-14T17:12:03.089" v="690" actId="1076"/>
        <pc:sldMkLst>
          <pc:docMk/>
          <pc:sldMk cId="767148160" sldId="349"/>
        </pc:sldMkLst>
        <pc:spChg chg="mod">
          <ac:chgData name="Madelyn Roque" userId="578c8a73-3bd1-4e28-8292-ff16761fba41" providerId="ADAL" clId="{6113F0FF-4B9E-4A7F-9824-CDCF652F824F}" dt="2024-08-14T17:09:36.860" v="684" actId="1076"/>
          <ac:spMkLst>
            <pc:docMk/>
            <pc:sldMk cId="767148160" sldId="349"/>
            <ac:spMk id="2" creationId="{C9A4D6CE-5D13-F5D8-4A7E-B433CCDD5DF6}"/>
          </ac:spMkLst>
        </pc:spChg>
        <pc:picChg chg="add mod">
          <ac:chgData name="Madelyn Roque" userId="578c8a73-3bd1-4e28-8292-ff16761fba41" providerId="ADAL" clId="{6113F0FF-4B9E-4A7F-9824-CDCF652F824F}" dt="2024-08-14T17:12:03.089" v="690" actId="1076"/>
          <ac:picMkLst>
            <pc:docMk/>
            <pc:sldMk cId="767148160" sldId="349"/>
            <ac:picMk id="3" creationId="{CC995E0E-D520-EF67-209D-964764A67EFD}"/>
          </ac:picMkLst>
        </pc:picChg>
      </pc:sldChg>
      <pc:sldChg chg="addSp modSp mod">
        <pc:chgData name="Madelyn Roque" userId="578c8a73-3bd1-4e28-8292-ff16761fba41" providerId="ADAL" clId="{6113F0FF-4B9E-4A7F-9824-CDCF652F824F}" dt="2024-08-14T17:21:46.643" v="736" actId="14100"/>
        <pc:sldMkLst>
          <pc:docMk/>
          <pc:sldMk cId="567119494" sldId="350"/>
        </pc:sldMkLst>
        <pc:spChg chg="mod">
          <ac:chgData name="Madelyn Roque" userId="578c8a73-3bd1-4e28-8292-ff16761fba41" providerId="ADAL" clId="{6113F0FF-4B9E-4A7F-9824-CDCF652F824F}" dt="2024-08-14T17:21:35.940" v="732" actId="1076"/>
          <ac:spMkLst>
            <pc:docMk/>
            <pc:sldMk cId="567119494" sldId="350"/>
            <ac:spMk id="2" creationId="{FA95C80A-7726-900D-9688-E8E0AAD3E690}"/>
          </ac:spMkLst>
        </pc:spChg>
        <pc:picChg chg="add mod">
          <ac:chgData name="Madelyn Roque" userId="578c8a73-3bd1-4e28-8292-ff16761fba41" providerId="ADAL" clId="{6113F0FF-4B9E-4A7F-9824-CDCF652F824F}" dt="2024-08-14T17:21:46.643" v="736" actId="14100"/>
          <ac:picMkLst>
            <pc:docMk/>
            <pc:sldMk cId="567119494" sldId="350"/>
            <ac:picMk id="3" creationId="{5454162C-E129-F39E-45C8-D9ADE846276B}"/>
          </ac:picMkLst>
        </pc:picChg>
        <pc:picChg chg="add mod">
          <ac:chgData name="Madelyn Roque" userId="578c8a73-3bd1-4e28-8292-ff16761fba41" providerId="ADAL" clId="{6113F0FF-4B9E-4A7F-9824-CDCF652F824F}" dt="2024-08-14T17:21:31.247" v="731" actId="1076"/>
          <ac:picMkLst>
            <pc:docMk/>
            <pc:sldMk cId="567119494" sldId="350"/>
            <ac:picMk id="4098" creationId="{4088FCDE-1715-A7F2-A8F0-5A6740516957}"/>
          </ac:picMkLst>
        </pc:picChg>
      </pc:sldChg>
      <pc:sldChg chg="del">
        <pc:chgData name="Madelyn Roque" userId="578c8a73-3bd1-4e28-8292-ff16761fba41" providerId="ADAL" clId="{6113F0FF-4B9E-4A7F-9824-CDCF652F824F}" dt="2024-08-14T14:51:18.309" v="293" actId="47"/>
        <pc:sldMkLst>
          <pc:docMk/>
          <pc:sldMk cId="3796199898" sldId="351"/>
        </pc:sldMkLst>
      </pc:sldChg>
      <pc:sldChg chg="del">
        <pc:chgData name="Madelyn Roque" userId="578c8a73-3bd1-4e28-8292-ff16761fba41" providerId="ADAL" clId="{6113F0FF-4B9E-4A7F-9824-CDCF652F824F}" dt="2024-08-14T17:20:21.098" v="717" actId="47"/>
        <pc:sldMkLst>
          <pc:docMk/>
          <pc:sldMk cId="296532168" sldId="352"/>
        </pc:sldMkLst>
      </pc:sldChg>
      <pc:sldChg chg="del">
        <pc:chgData name="Madelyn Roque" userId="578c8a73-3bd1-4e28-8292-ff16761fba41" providerId="ADAL" clId="{6113F0FF-4B9E-4A7F-9824-CDCF652F824F}" dt="2024-08-14T17:20:28.218" v="718" actId="47"/>
        <pc:sldMkLst>
          <pc:docMk/>
          <pc:sldMk cId="390766271" sldId="353"/>
        </pc:sldMkLst>
      </pc:sldChg>
      <pc:sldChg chg="del">
        <pc:chgData name="Madelyn Roque" userId="578c8a73-3bd1-4e28-8292-ff16761fba41" providerId="ADAL" clId="{6113F0FF-4B9E-4A7F-9824-CDCF652F824F}" dt="2024-08-14T14:51:23.189" v="294" actId="47"/>
        <pc:sldMkLst>
          <pc:docMk/>
          <pc:sldMk cId="3486773502" sldId="354"/>
        </pc:sldMkLst>
      </pc:sldChg>
      <pc:sldChg chg="del">
        <pc:chgData name="Madelyn Roque" userId="578c8a73-3bd1-4e28-8292-ff16761fba41" providerId="ADAL" clId="{6113F0FF-4B9E-4A7F-9824-CDCF652F824F}" dt="2024-08-14T17:20:32.968" v="719" actId="47"/>
        <pc:sldMkLst>
          <pc:docMk/>
          <pc:sldMk cId="3364558748" sldId="355"/>
        </pc:sldMkLst>
      </pc:sldChg>
      <pc:sldChg chg="del">
        <pc:chgData name="Madelyn Roque" userId="578c8a73-3bd1-4e28-8292-ff16761fba41" providerId="ADAL" clId="{6113F0FF-4B9E-4A7F-9824-CDCF652F824F}" dt="2024-08-14T17:20:34.670" v="720" actId="47"/>
        <pc:sldMkLst>
          <pc:docMk/>
          <pc:sldMk cId="335460116" sldId="356"/>
        </pc:sldMkLst>
      </pc:sldChg>
      <pc:sldChg chg="del">
        <pc:chgData name="Madelyn Roque" userId="578c8a73-3bd1-4e28-8292-ff16761fba41" providerId="ADAL" clId="{6113F0FF-4B9E-4A7F-9824-CDCF652F824F}" dt="2024-08-14T17:20:36.538" v="721" actId="47"/>
        <pc:sldMkLst>
          <pc:docMk/>
          <pc:sldMk cId="4164260852" sldId="357"/>
        </pc:sldMkLst>
      </pc:sldChg>
      <pc:sldChg chg="addSp modSp mod">
        <pc:chgData name="Madelyn Roque" userId="578c8a73-3bd1-4e28-8292-ff16761fba41" providerId="ADAL" clId="{6113F0FF-4B9E-4A7F-9824-CDCF652F824F}" dt="2024-08-14T17:31:16.285" v="1087" actId="1076"/>
        <pc:sldMkLst>
          <pc:docMk/>
          <pc:sldMk cId="2113296480" sldId="358"/>
        </pc:sldMkLst>
        <pc:spChg chg="mod">
          <ac:chgData name="Madelyn Roque" userId="578c8a73-3bd1-4e28-8292-ff16761fba41" providerId="ADAL" clId="{6113F0FF-4B9E-4A7F-9824-CDCF652F824F}" dt="2024-08-14T17:24:25.329" v="769" actId="20577"/>
          <ac:spMkLst>
            <pc:docMk/>
            <pc:sldMk cId="2113296480" sldId="358"/>
            <ac:spMk id="2" creationId="{2222CAC6-3A18-7840-F1F2-7D5C16F867CA}"/>
          </ac:spMkLst>
        </pc:spChg>
        <pc:picChg chg="add mod">
          <ac:chgData name="Madelyn Roque" userId="578c8a73-3bd1-4e28-8292-ff16761fba41" providerId="ADAL" clId="{6113F0FF-4B9E-4A7F-9824-CDCF652F824F}" dt="2024-08-14T17:31:16.285" v="1087" actId="1076"/>
          <ac:picMkLst>
            <pc:docMk/>
            <pc:sldMk cId="2113296480" sldId="358"/>
            <ac:picMk id="3" creationId="{E800CE78-221D-EC24-59A5-F31417F40851}"/>
          </ac:picMkLst>
        </pc:picChg>
      </pc:sldChg>
      <pc:sldChg chg="del">
        <pc:chgData name="Madelyn Roque" userId="578c8a73-3bd1-4e28-8292-ff16761fba41" providerId="ADAL" clId="{6113F0FF-4B9E-4A7F-9824-CDCF652F824F}" dt="2024-08-14T17:20:41.083" v="722" actId="47"/>
        <pc:sldMkLst>
          <pc:docMk/>
          <pc:sldMk cId="2335971717" sldId="359"/>
        </pc:sldMkLst>
      </pc:sldChg>
      <pc:sldChg chg="add del">
        <pc:chgData name="Madelyn Roque" userId="578c8a73-3bd1-4e28-8292-ff16761fba41" providerId="ADAL" clId="{6113F0FF-4B9E-4A7F-9824-CDCF652F824F}" dt="2024-08-14T17:26:32.604" v="770" actId="47"/>
        <pc:sldMkLst>
          <pc:docMk/>
          <pc:sldMk cId="1689590461" sldId="360"/>
        </pc:sldMkLst>
      </pc:sldChg>
      <pc:sldChg chg="del">
        <pc:chgData name="Madelyn Roque" userId="578c8a73-3bd1-4e28-8292-ff16761fba41" providerId="ADAL" clId="{6113F0FF-4B9E-4A7F-9824-CDCF652F824F}" dt="2024-08-14T14:51:49.271" v="295" actId="47"/>
        <pc:sldMkLst>
          <pc:docMk/>
          <pc:sldMk cId="1022019967" sldId="361"/>
        </pc:sldMkLst>
      </pc:sldChg>
      <pc:sldChg chg="del">
        <pc:chgData name="Madelyn Roque" userId="578c8a73-3bd1-4e28-8292-ff16761fba41" providerId="ADAL" clId="{6113F0FF-4B9E-4A7F-9824-CDCF652F824F}" dt="2024-08-14T14:51:50.332" v="296" actId="47"/>
        <pc:sldMkLst>
          <pc:docMk/>
          <pc:sldMk cId="2666473988" sldId="362"/>
        </pc:sldMkLst>
      </pc:sldChg>
      <pc:sldChg chg="del">
        <pc:chgData name="Madelyn Roque" userId="578c8a73-3bd1-4e28-8292-ff16761fba41" providerId="ADAL" clId="{6113F0FF-4B9E-4A7F-9824-CDCF652F824F}" dt="2024-08-14T14:51:51.278" v="297" actId="47"/>
        <pc:sldMkLst>
          <pc:docMk/>
          <pc:sldMk cId="1271913874" sldId="363"/>
        </pc:sldMkLst>
      </pc:sldChg>
      <pc:sldChg chg="del">
        <pc:chgData name="Madelyn Roque" userId="578c8a73-3bd1-4e28-8292-ff16761fba41" providerId="ADAL" clId="{6113F0FF-4B9E-4A7F-9824-CDCF652F824F}" dt="2024-08-14T14:51:53.959" v="298" actId="47"/>
        <pc:sldMkLst>
          <pc:docMk/>
          <pc:sldMk cId="1842458316" sldId="364"/>
        </pc:sldMkLst>
      </pc:sldChg>
      <pc:sldChg chg="del">
        <pc:chgData name="Madelyn Roque" userId="578c8a73-3bd1-4e28-8292-ff16761fba41" providerId="ADAL" clId="{6113F0FF-4B9E-4A7F-9824-CDCF652F824F}" dt="2024-08-14T14:51:56.337" v="299" actId="47"/>
        <pc:sldMkLst>
          <pc:docMk/>
          <pc:sldMk cId="1504569121" sldId="365"/>
        </pc:sldMkLst>
      </pc:sldChg>
      <pc:sldChg chg="addSp modSp mod">
        <pc:chgData name="Madelyn Roque" userId="578c8a73-3bd1-4e28-8292-ff16761fba41" providerId="ADAL" clId="{6113F0FF-4B9E-4A7F-9824-CDCF652F824F}" dt="2024-08-14T17:36:10.304" v="1091" actId="1076"/>
        <pc:sldMkLst>
          <pc:docMk/>
          <pc:sldMk cId="3667280670" sldId="366"/>
        </pc:sldMkLst>
        <pc:spChg chg="mod">
          <ac:chgData name="Madelyn Roque" userId="578c8a73-3bd1-4e28-8292-ff16761fba41" providerId="ADAL" clId="{6113F0FF-4B9E-4A7F-9824-CDCF652F824F}" dt="2024-08-14T17:30:45.292" v="1082" actId="20577"/>
          <ac:spMkLst>
            <pc:docMk/>
            <pc:sldMk cId="3667280670" sldId="366"/>
            <ac:spMk id="2" creationId="{3A056D59-3569-0CE0-8D5A-E7999033228C}"/>
          </ac:spMkLst>
        </pc:spChg>
        <pc:picChg chg="add mod">
          <ac:chgData name="Madelyn Roque" userId="578c8a73-3bd1-4e28-8292-ff16761fba41" providerId="ADAL" clId="{6113F0FF-4B9E-4A7F-9824-CDCF652F824F}" dt="2024-08-14T17:36:10.304" v="1091" actId="1076"/>
          <ac:picMkLst>
            <pc:docMk/>
            <pc:sldMk cId="3667280670" sldId="366"/>
            <ac:picMk id="3" creationId="{D07CE31D-3E94-A2CF-462B-EC1DC6A7175C}"/>
          </ac:picMkLst>
        </pc:picChg>
      </pc:sldChg>
      <pc:sldChg chg="del">
        <pc:chgData name="Madelyn Roque" userId="578c8a73-3bd1-4e28-8292-ff16761fba41" providerId="ADAL" clId="{6113F0FF-4B9E-4A7F-9824-CDCF652F824F}" dt="2024-08-14T14:52:01.590" v="300" actId="47"/>
        <pc:sldMkLst>
          <pc:docMk/>
          <pc:sldMk cId="4210817927" sldId="367"/>
        </pc:sldMkLst>
      </pc:sldChg>
      <pc:sldChg chg="addSp delSp modSp del mod">
        <pc:chgData name="Madelyn Roque" userId="578c8a73-3bd1-4e28-8292-ff16761fba41" providerId="ADAL" clId="{6113F0FF-4B9E-4A7F-9824-CDCF652F824F}" dt="2024-08-14T17:37:46.981" v="1101" actId="47"/>
        <pc:sldMkLst>
          <pc:docMk/>
          <pc:sldMk cId="3933667214" sldId="368"/>
        </pc:sldMkLst>
        <pc:spChg chg="add del mod">
          <ac:chgData name="Madelyn Roque" userId="578c8a73-3bd1-4e28-8292-ff16761fba41" providerId="ADAL" clId="{6113F0FF-4B9E-4A7F-9824-CDCF652F824F}" dt="2024-08-14T17:37:14.589" v="1098" actId="47"/>
          <ac:spMkLst>
            <pc:docMk/>
            <pc:sldMk cId="3933667214" sldId="368"/>
            <ac:spMk id="2" creationId="{B7027D53-1373-DC08-B9D0-9AF220F9116F}"/>
          </ac:spMkLst>
        </pc:spChg>
        <pc:spChg chg="add">
          <ac:chgData name="Madelyn Roque" userId="578c8a73-3bd1-4e28-8292-ff16761fba41" providerId="ADAL" clId="{6113F0FF-4B9E-4A7F-9824-CDCF652F824F}" dt="2024-08-14T17:36:54.619" v="1093"/>
          <ac:spMkLst>
            <pc:docMk/>
            <pc:sldMk cId="3933667214" sldId="368"/>
            <ac:spMk id="3" creationId="{DC8698E4-410E-6729-452C-227CFA3BBBFA}"/>
          </ac:spMkLst>
        </pc:spChg>
        <pc:spChg chg="add">
          <ac:chgData name="Madelyn Roque" userId="578c8a73-3bd1-4e28-8292-ff16761fba41" providerId="ADAL" clId="{6113F0FF-4B9E-4A7F-9824-CDCF652F824F}" dt="2024-08-14T17:36:59.557" v="1094"/>
          <ac:spMkLst>
            <pc:docMk/>
            <pc:sldMk cId="3933667214" sldId="368"/>
            <ac:spMk id="4" creationId="{D9CC1121-FB50-13D8-A5C9-97B46DC1D702}"/>
          </ac:spMkLst>
        </pc:spChg>
        <pc:spChg chg="add">
          <ac:chgData name="Madelyn Roque" userId="578c8a73-3bd1-4e28-8292-ff16761fba41" providerId="ADAL" clId="{6113F0FF-4B9E-4A7F-9824-CDCF652F824F}" dt="2024-08-14T17:37:08.083" v="1097"/>
          <ac:spMkLst>
            <pc:docMk/>
            <pc:sldMk cId="3933667214" sldId="368"/>
            <ac:spMk id="5" creationId="{5E8DBE68-B702-A29E-2DF2-84AE13789548}"/>
          </ac:spMkLst>
        </pc:spChg>
        <pc:spChg chg="add mod">
          <ac:chgData name="Madelyn Roque" userId="578c8a73-3bd1-4e28-8292-ff16761fba41" providerId="ADAL" clId="{6113F0FF-4B9E-4A7F-9824-CDCF652F824F}" dt="2024-08-14T17:37:42.362" v="1100" actId="20577"/>
          <ac:spMkLst>
            <pc:docMk/>
            <pc:sldMk cId="3933667214" sldId="368"/>
            <ac:spMk id="6" creationId="{EB6A7E09-7065-6F66-6138-CD291B56500E}"/>
          </ac:spMkLst>
        </pc:spChg>
      </pc:sldChg>
      <pc:sldChg chg="addSp modSp mod">
        <pc:chgData name="Madelyn Roque" userId="578c8a73-3bd1-4e28-8292-ff16761fba41" providerId="ADAL" clId="{6113F0FF-4B9E-4A7F-9824-CDCF652F824F}" dt="2024-08-14T17:40:00.844" v="1453" actId="1076"/>
        <pc:sldMkLst>
          <pc:docMk/>
          <pc:sldMk cId="980032471" sldId="369"/>
        </pc:sldMkLst>
        <pc:spChg chg="mod">
          <ac:chgData name="Madelyn Roque" userId="578c8a73-3bd1-4e28-8292-ff16761fba41" providerId="ADAL" clId="{6113F0FF-4B9E-4A7F-9824-CDCF652F824F}" dt="2024-08-14T17:39:43.421" v="1449" actId="1076"/>
          <ac:spMkLst>
            <pc:docMk/>
            <pc:sldMk cId="980032471" sldId="369"/>
            <ac:spMk id="2" creationId="{2E22FBF4-175E-3995-A319-50A0798126B9}"/>
          </ac:spMkLst>
        </pc:spChg>
        <pc:picChg chg="add mod">
          <ac:chgData name="Madelyn Roque" userId="578c8a73-3bd1-4e28-8292-ff16761fba41" providerId="ADAL" clId="{6113F0FF-4B9E-4A7F-9824-CDCF652F824F}" dt="2024-08-14T17:40:00.844" v="1453" actId="1076"/>
          <ac:picMkLst>
            <pc:docMk/>
            <pc:sldMk cId="980032471" sldId="369"/>
            <ac:picMk id="3" creationId="{30ED8529-C91F-45F4-25EE-90AD7D01F3C3}"/>
          </ac:picMkLst>
        </pc:picChg>
      </pc:sldChg>
      <pc:sldChg chg="del">
        <pc:chgData name="Madelyn Roque" userId="578c8a73-3bd1-4e28-8292-ff16761fba41" providerId="ADAL" clId="{6113F0FF-4B9E-4A7F-9824-CDCF652F824F}" dt="2024-08-14T14:52:11.109" v="301" actId="47"/>
        <pc:sldMkLst>
          <pc:docMk/>
          <pc:sldMk cId="1818807210" sldId="370"/>
        </pc:sldMkLst>
      </pc:sldChg>
      <pc:sldChg chg="addSp modSp mod">
        <pc:chgData name="Madelyn Roque" userId="578c8a73-3bd1-4e28-8292-ff16761fba41" providerId="ADAL" clId="{6113F0FF-4B9E-4A7F-9824-CDCF652F824F}" dt="2024-08-14T17:40:53.833" v="1550" actId="1076"/>
        <pc:sldMkLst>
          <pc:docMk/>
          <pc:sldMk cId="3899770290" sldId="371"/>
        </pc:sldMkLst>
        <pc:spChg chg="mod">
          <ac:chgData name="Madelyn Roque" userId="578c8a73-3bd1-4e28-8292-ff16761fba41" providerId="ADAL" clId="{6113F0FF-4B9E-4A7F-9824-CDCF652F824F}" dt="2024-08-14T17:40:39.877" v="1548" actId="14100"/>
          <ac:spMkLst>
            <pc:docMk/>
            <pc:sldMk cId="3899770290" sldId="371"/>
            <ac:spMk id="2" creationId="{D684563B-08A8-39C0-53AC-005412FC2E46}"/>
          </ac:spMkLst>
        </pc:spChg>
        <pc:picChg chg="add mod">
          <ac:chgData name="Madelyn Roque" userId="578c8a73-3bd1-4e28-8292-ff16761fba41" providerId="ADAL" clId="{6113F0FF-4B9E-4A7F-9824-CDCF652F824F}" dt="2024-08-14T17:40:53.833" v="1550" actId="1076"/>
          <ac:picMkLst>
            <pc:docMk/>
            <pc:sldMk cId="3899770290" sldId="371"/>
            <ac:picMk id="3" creationId="{321A2B71-9D21-7083-F20F-87A35F553FC8}"/>
          </ac:picMkLst>
        </pc:picChg>
      </pc:sldChg>
      <pc:sldChg chg="del">
        <pc:chgData name="Madelyn Roque" userId="578c8a73-3bd1-4e28-8292-ff16761fba41" providerId="ADAL" clId="{6113F0FF-4B9E-4A7F-9824-CDCF652F824F}" dt="2024-08-14T14:52:15.095" v="302" actId="47"/>
        <pc:sldMkLst>
          <pc:docMk/>
          <pc:sldMk cId="142572774" sldId="372"/>
        </pc:sldMkLst>
      </pc:sldChg>
      <pc:sldChg chg="del">
        <pc:chgData name="Madelyn Roque" userId="578c8a73-3bd1-4e28-8292-ff16761fba41" providerId="ADAL" clId="{6113F0FF-4B9E-4A7F-9824-CDCF652F824F}" dt="2024-08-14T14:52:17.927" v="303" actId="47"/>
        <pc:sldMkLst>
          <pc:docMk/>
          <pc:sldMk cId="2436285459" sldId="373"/>
        </pc:sldMkLst>
      </pc:sldChg>
      <pc:sldChg chg="del">
        <pc:chgData name="Madelyn Roque" userId="578c8a73-3bd1-4e28-8292-ff16761fba41" providerId="ADAL" clId="{6113F0FF-4B9E-4A7F-9824-CDCF652F824F}" dt="2024-08-14T14:52:18.882" v="304" actId="47"/>
        <pc:sldMkLst>
          <pc:docMk/>
          <pc:sldMk cId="1944598948" sldId="374"/>
        </pc:sldMkLst>
      </pc:sldChg>
      <pc:sldChg chg="del">
        <pc:chgData name="Madelyn Roque" userId="578c8a73-3bd1-4e28-8292-ff16761fba41" providerId="ADAL" clId="{6113F0FF-4B9E-4A7F-9824-CDCF652F824F}" dt="2024-08-14T14:52:22.959" v="305" actId="47"/>
        <pc:sldMkLst>
          <pc:docMk/>
          <pc:sldMk cId="1342566934" sldId="375"/>
        </pc:sldMkLst>
      </pc:sldChg>
      <pc:sldChg chg="del">
        <pc:chgData name="Madelyn Roque" userId="578c8a73-3bd1-4e28-8292-ff16761fba41" providerId="ADAL" clId="{6113F0FF-4B9E-4A7F-9824-CDCF652F824F}" dt="2024-08-14T14:52:25.507" v="306" actId="47"/>
        <pc:sldMkLst>
          <pc:docMk/>
          <pc:sldMk cId="2431869064" sldId="376"/>
        </pc:sldMkLst>
      </pc:sldChg>
      <pc:sldChg chg="del">
        <pc:chgData name="Madelyn Roque" userId="578c8a73-3bd1-4e28-8292-ff16761fba41" providerId="ADAL" clId="{6113F0FF-4B9E-4A7F-9824-CDCF652F824F}" dt="2024-08-14T14:52:27.191" v="307" actId="47"/>
        <pc:sldMkLst>
          <pc:docMk/>
          <pc:sldMk cId="777557465" sldId="377"/>
        </pc:sldMkLst>
      </pc:sldChg>
      <pc:sldChg chg="addSp delSp modSp mod">
        <pc:chgData name="Madelyn Roque" userId="578c8a73-3bd1-4e28-8292-ff16761fba41" providerId="ADAL" clId="{6113F0FF-4B9E-4A7F-9824-CDCF652F824F}" dt="2024-08-14T17:43:27.641" v="1560" actId="1076"/>
        <pc:sldMkLst>
          <pc:docMk/>
          <pc:sldMk cId="808870832" sldId="378"/>
        </pc:sldMkLst>
        <pc:spChg chg="del mod">
          <ac:chgData name="Madelyn Roque" userId="578c8a73-3bd1-4e28-8292-ff16761fba41" providerId="ADAL" clId="{6113F0FF-4B9E-4A7F-9824-CDCF652F824F}" dt="2024-08-14T17:42:44.831" v="1553" actId="478"/>
          <ac:spMkLst>
            <pc:docMk/>
            <pc:sldMk cId="808870832" sldId="378"/>
            <ac:spMk id="2" creationId="{1D88B142-48CE-D0DE-F975-637E0D2255F4}"/>
          </ac:spMkLst>
        </pc:spChg>
        <pc:spChg chg="add mod">
          <ac:chgData name="Madelyn Roque" userId="578c8a73-3bd1-4e28-8292-ff16761fba41" providerId="ADAL" clId="{6113F0FF-4B9E-4A7F-9824-CDCF652F824F}" dt="2024-08-14T17:43:10.920" v="1558" actId="1076"/>
          <ac:spMkLst>
            <pc:docMk/>
            <pc:sldMk cId="808870832" sldId="378"/>
            <ac:spMk id="3" creationId="{4347D0FB-745F-2B0C-86E2-074C07434FD8}"/>
          </ac:spMkLst>
        </pc:spChg>
        <pc:picChg chg="add mod">
          <ac:chgData name="Madelyn Roque" userId="578c8a73-3bd1-4e28-8292-ff16761fba41" providerId="ADAL" clId="{6113F0FF-4B9E-4A7F-9824-CDCF652F824F}" dt="2024-08-14T17:43:27.641" v="1560" actId="1076"/>
          <ac:picMkLst>
            <pc:docMk/>
            <pc:sldMk cId="808870832" sldId="378"/>
            <ac:picMk id="4" creationId="{99665018-4A6A-8C39-0973-B6F5AF221F34}"/>
          </ac:picMkLst>
        </pc:picChg>
      </pc:sldChg>
      <pc:sldChg chg="del">
        <pc:chgData name="Madelyn Roque" userId="578c8a73-3bd1-4e28-8292-ff16761fba41" providerId="ADAL" clId="{6113F0FF-4B9E-4A7F-9824-CDCF652F824F}" dt="2024-08-14T14:52:29.736" v="308" actId="47"/>
        <pc:sldMkLst>
          <pc:docMk/>
          <pc:sldMk cId="3725615060" sldId="379"/>
        </pc:sldMkLst>
      </pc:sldChg>
      <pc:sldChg chg="del">
        <pc:chgData name="Madelyn Roque" userId="578c8a73-3bd1-4e28-8292-ff16761fba41" providerId="ADAL" clId="{6113F0FF-4B9E-4A7F-9824-CDCF652F824F}" dt="2024-08-14T17:43:32.546" v="1561" actId="47"/>
        <pc:sldMkLst>
          <pc:docMk/>
          <pc:sldMk cId="4156194294" sldId="380"/>
        </pc:sldMkLst>
      </pc:sldChg>
      <pc:sldChg chg="addSp delSp modSp mod">
        <pc:chgData name="Madelyn Roque" userId="578c8a73-3bd1-4e28-8292-ff16761fba41" providerId="ADAL" clId="{6113F0FF-4B9E-4A7F-9824-CDCF652F824F}" dt="2024-08-14T17:47:44.404" v="1573" actId="1076"/>
        <pc:sldMkLst>
          <pc:docMk/>
          <pc:sldMk cId="1491527898" sldId="381"/>
        </pc:sldMkLst>
        <pc:spChg chg="del mod">
          <ac:chgData name="Madelyn Roque" userId="578c8a73-3bd1-4e28-8292-ff16761fba41" providerId="ADAL" clId="{6113F0FF-4B9E-4A7F-9824-CDCF652F824F}" dt="2024-08-14T17:46:46.949" v="1565"/>
          <ac:spMkLst>
            <pc:docMk/>
            <pc:sldMk cId="1491527898" sldId="381"/>
            <ac:spMk id="2" creationId="{4EE49128-8646-B77D-1B94-D7B99DD8E6A6}"/>
          </ac:spMkLst>
        </pc:spChg>
        <pc:spChg chg="add mod">
          <ac:chgData name="Madelyn Roque" userId="578c8a73-3bd1-4e28-8292-ff16761fba41" providerId="ADAL" clId="{6113F0FF-4B9E-4A7F-9824-CDCF652F824F}" dt="2024-08-14T17:47:21.475" v="1571" actId="1076"/>
          <ac:spMkLst>
            <pc:docMk/>
            <pc:sldMk cId="1491527898" sldId="381"/>
            <ac:spMk id="3" creationId="{C9AF8198-9762-7B19-BB72-027E5D476819}"/>
          </ac:spMkLst>
        </pc:spChg>
        <pc:picChg chg="add mod">
          <ac:chgData name="Madelyn Roque" userId="578c8a73-3bd1-4e28-8292-ff16761fba41" providerId="ADAL" clId="{6113F0FF-4B9E-4A7F-9824-CDCF652F824F}" dt="2024-08-14T17:47:44.404" v="1573" actId="1076"/>
          <ac:picMkLst>
            <pc:docMk/>
            <pc:sldMk cId="1491527898" sldId="381"/>
            <ac:picMk id="4" creationId="{B28BBD0C-BE23-42EC-8255-77A4C8223142}"/>
          </ac:picMkLst>
        </pc:picChg>
      </pc:sldChg>
      <pc:sldChg chg="add del">
        <pc:chgData name="Madelyn Roque" userId="578c8a73-3bd1-4e28-8292-ff16761fba41" providerId="ADAL" clId="{6113F0FF-4B9E-4A7F-9824-CDCF652F824F}" dt="2024-08-14T15:54:23.608" v="645" actId="47"/>
        <pc:sldMkLst>
          <pc:docMk/>
          <pc:sldMk cId="1481602682" sldId="382"/>
        </pc:sldMkLst>
      </pc:sldChg>
      <pc:sldChg chg="addSp modSp add mod">
        <pc:chgData name="Madelyn Roque" userId="578c8a73-3bd1-4e28-8292-ff16761fba41" providerId="ADAL" clId="{6113F0FF-4B9E-4A7F-9824-CDCF652F824F}" dt="2024-08-14T17:12:31.101" v="697" actId="1076"/>
        <pc:sldMkLst>
          <pc:docMk/>
          <pc:sldMk cId="2150344352" sldId="382"/>
        </pc:sldMkLst>
        <pc:spChg chg="mod">
          <ac:chgData name="Madelyn Roque" userId="578c8a73-3bd1-4e28-8292-ff16761fba41" providerId="ADAL" clId="{6113F0FF-4B9E-4A7F-9824-CDCF652F824F}" dt="2024-08-14T17:09:31.786" v="682" actId="1076"/>
          <ac:spMkLst>
            <pc:docMk/>
            <pc:sldMk cId="2150344352" sldId="382"/>
            <ac:spMk id="2" creationId="{C9A4D6CE-5D13-F5D8-4A7E-B433CCDD5DF6}"/>
          </ac:spMkLst>
        </pc:spChg>
        <pc:picChg chg="add mod">
          <ac:chgData name="Madelyn Roque" userId="578c8a73-3bd1-4e28-8292-ff16761fba41" providerId="ADAL" clId="{6113F0FF-4B9E-4A7F-9824-CDCF652F824F}" dt="2024-08-14T17:12:31.101" v="697" actId="1076"/>
          <ac:picMkLst>
            <pc:docMk/>
            <pc:sldMk cId="2150344352" sldId="382"/>
            <ac:picMk id="3" creationId="{63196E67-1392-DC66-84EA-9739209C6131}"/>
          </ac:picMkLst>
        </pc:picChg>
      </pc:sldChg>
      <pc:sldChg chg="del">
        <pc:chgData name="Madelyn Roque" userId="578c8a73-3bd1-4e28-8292-ff16761fba41" providerId="ADAL" clId="{6113F0FF-4B9E-4A7F-9824-CDCF652F824F}" dt="2024-08-14T14:52:35.022" v="309" actId="47"/>
        <pc:sldMkLst>
          <pc:docMk/>
          <pc:sldMk cId="2373496539" sldId="3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9250BB-214F-4546-AF8F-679B4404A14F}" type="datetimeFigureOut">
              <a:rPr lang="en-US" smtClean="0"/>
              <a:t>8/14/2024</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D48B3D-AED2-4F40-B26A-E70201F3013C}" type="slidenum">
              <a:rPr lang="en-US" smtClean="0"/>
              <a:t>‹#›</a:t>
            </a:fld>
            <a:endParaRPr lang="en-US"/>
          </a:p>
        </p:txBody>
      </p:sp>
    </p:spTree>
    <p:extLst>
      <p:ext uri="{BB962C8B-B14F-4D97-AF65-F5344CB8AC3E}">
        <p14:creationId xmlns:p14="http://schemas.microsoft.com/office/powerpoint/2010/main" val="807308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DA014E-7478-9541-8708-5329114A6E74}"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D268B-6A2C-3C4E-8326-FE060F4333E6}" type="slidenum">
              <a:rPr lang="en-US" smtClean="0"/>
              <a:t>‹#›</a:t>
            </a:fld>
            <a:endParaRPr lang="en-US"/>
          </a:p>
        </p:txBody>
      </p:sp>
    </p:spTree>
    <p:extLst>
      <p:ext uri="{BB962C8B-B14F-4D97-AF65-F5344CB8AC3E}">
        <p14:creationId xmlns:p14="http://schemas.microsoft.com/office/powerpoint/2010/main" val="3802646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DA014E-7478-9541-8708-5329114A6E74}"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D268B-6A2C-3C4E-8326-FE060F4333E6}" type="slidenum">
              <a:rPr lang="en-US" smtClean="0"/>
              <a:t>‹#›</a:t>
            </a:fld>
            <a:endParaRPr lang="en-US"/>
          </a:p>
        </p:txBody>
      </p:sp>
    </p:spTree>
    <p:extLst>
      <p:ext uri="{BB962C8B-B14F-4D97-AF65-F5344CB8AC3E}">
        <p14:creationId xmlns:p14="http://schemas.microsoft.com/office/powerpoint/2010/main" val="1513226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DA014E-7478-9541-8708-5329114A6E74}"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D268B-6A2C-3C4E-8326-FE060F4333E6}" type="slidenum">
              <a:rPr lang="en-US" smtClean="0"/>
              <a:t>‹#›</a:t>
            </a:fld>
            <a:endParaRPr lang="en-US"/>
          </a:p>
        </p:txBody>
      </p:sp>
    </p:spTree>
    <p:extLst>
      <p:ext uri="{BB962C8B-B14F-4D97-AF65-F5344CB8AC3E}">
        <p14:creationId xmlns:p14="http://schemas.microsoft.com/office/powerpoint/2010/main" val="1699395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DA014E-7478-9541-8708-5329114A6E74}"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D268B-6A2C-3C4E-8326-FE060F4333E6}" type="slidenum">
              <a:rPr lang="en-US" smtClean="0"/>
              <a:t>‹#›</a:t>
            </a:fld>
            <a:endParaRPr lang="en-US"/>
          </a:p>
        </p:txBody>
      </p:sp>
    </p:spTree>
    <p:extLst>
      <p:ext uri="{BB962C8B-B14F-4D97-AF65-F5344CB8AC3E}">
        <p14:creationId xmlns:p14="http://schemas.microsoft.com/office/powerpoint/2010/main" val="125482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DA014E-7478-9541-8708-5329114A6E74}"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D268B-6A2C-3C4E-8326-FE060F4333E6}" type="slidenum">
              <a:rPr lang="en-US" smtClean="0"/>
              <a:t>‹#›</a:t>
            </a:fld>
            <a:endParaRPr lang="en-US"/>
          </a:p>
        </p:txBody>
      </p:sp>
    </p:spTree>
    <p:extLst>
      <p:ext uri="{BB962C8B-B14F-4D97-AF65-F5344CB8AC3E}">
        <p14:creationId xmlns:p14="http://schemas.microsoft.com/office/powerpoint/2010/main" val="1392514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DA014E-7478-9541-8708-5329114A6E74}"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D268B-6A2C-3C4E-8326-FE060F4333E6}" type="slidenum">
              <a:rPr lang="en-US" smtClean="0"/>
              <a:t>‹#›</a:t>
            </a:fld>
            <a:endParaRPr lang="en-US"/>
          </a:p>
        </p:txBody>
      </p:sp>
    </p:spTree>
    <p:extLst>
      <p:ext uri="{BB962C8B-B14F-4D97-AF65-F5344CB8AC3E}">
        <p14:creationId xmlns:p14="http://schemas.microsoft.com/office/powerpoint/2010/main" val="956870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DA014E-7478-9541-8708-5329114A6E74}" type="datetimeFigureOut">
              <a:rPr lang="en-US" smtClean="0"/>
              <a:t>8/14/2024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FD268B-6A2C-3C4E-8326-FE060F4333E6}" type="slidenum">
              <a:rPr lang="en-US" smtClean="0"/>
              <a:t>‹#›</a:t>
            </a:fld>
            <a:endParaRPr lang="en-US"/>
          </a:p>
        </p:txBody>
      </p:sp>
    </p:spTree>
    <p:extLst>
      <p:ext uri="{BB962C8B-B14F-4D97-AF65-F5344CB8AC3E}">
        <p14:creationId xmlns:p14="http://schemas.microsoft.com/office/powerpoint/2010/main" val="1346355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DA014E-7478-9541-8708-5329114A6E74}" type="datetimeFigureOut">
              <a:rPr lang="en-US" smtClean="0"/>
              <a:t>8/14/2024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FD268B-6A2C-3C4E-8326-FE060F4333E6}" type="slidenum">
              <a:rPr lang="en-US" smtClean="0"/>
              <a:t>‹#›</a:t>
            </a:fld>
            <a:endParaRPr lang="en-US"/>
          </a:p>
        </p:txBody>
      </p:sp>
    </p:spTree>
    <p:extLst>
      <p:ext uri="{BB962C8B-B14F-4D97-AF65-F5344CB8AC3E}">
        <p14:creationId xmlns:p14="http://schemas.microsoft.com/office/powerpoint/2010/main" val="3989776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DA014E-7478-9541-8708-5329114A6E74}" type="datetimeFigureOut">
              <a:rPr lang="en-US" smtClean="0"/>
              <a:t>8/14/2024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FD268B-6A2C-3C4E-8326-FE060F4333E6}" type="slidenum">
              <a:rPr lang="en-US" smtClean="0"/>
              <a:t>‹#›</a:t>
            </a:fld>
            <a:endParaRPr lang="en-US"/>
          </a:p>
        </p:txBody>
      </p:sp>
    </p:spTree>
    <p:extLst>
      <p:ext uri="{BB962C8B-B14F-4D97-AF65-F5344CB8AC3E}">
        <p14:creationId xmlns:p14="http://schemas.microsoft.com/office/powerpoint/2010/main" val="3180193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B3DA014E-7478-9541-8708-5329114A6E74}"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D268B-6A2C-3C4E-8326-FE060F4333E6}" type="slidenum">
              <a:rPr lang="en-US" smtClean="0"/>
              <a:t>‹#›</a:t>
            </a:fld>
            <a:endParaRPr lang="en-US"/>
          </a:p>
        </p:txBody>
      </p:sp>
    </p:spTree>
    <p:extLst>
      <p:ext uri="{BB962C8B-B14F-4D97-AF65-F5344CB8AC3E}">
        <p14:creationId xmlns:p14="http://schemas.microsoft.com/office/powerpoint/2010/main" val="1129078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B3DA014E-7478-9541-8708-5329114A6E74}"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D268B-6A2C-3C4E-8326-FE060F4333E6}" type="slidenum">
              <a:rPr lang="en-US" smtClean="0"/>
              <a:t>‹#›</a:t>
            </a:fld>
            <a:endParaRPr lang="en-US"/>
          </a:p>
        </p:txBody>
      </p:sp>
    </p:spTree>
    <p:extLst>
      <p:ext uri="{BB962C8B-B14F-4D97-AF65-F5344CB8AC3E}">
        <p14:creationId xmlns:p14="http://schemas.microsoft.com/office/powerpoint/2010/main" val="680442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B3DA014E-7478-9541-8708-5329114A6E74}" type="datetimeFigureOut">
              <a:rPr lang="en-US" smtClean="0"/>
              <a:t>8/14/2024</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32FD268B-6A2C-3C4E-8326-FE060F4333E6}" type="slidenum">
              <a:rPr lang="en-US" smtClean="0"/>
              <a:t>‹#›</a:t>
            </a:fld>
            <a:endParaRPr lang="en-US"/>
          </a:p>
        </p:txBody>
      </p:sp>
    </p:spTree>
    <p:extLst>
      <p:ext uri="{BB962C8B-B14F-4D97-AF65-F5344CB8AC3E}">
        <p14:creationId xmlns:p14="http://schemas.microsoft.com/office/powerpoint/2010/main" val="13766204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27E4AA-D288-0CA6-9163-FC10AAAA22CD}"/>
              </a:ext>
            </a:extLst>
          </p:cNvPr>
          <p:cNvSpPr txBox="1"/>
          <p:nvPr/>
        </p:nvSpPr>
        <p:spPr>
          <a:xfrm>
            <a:off x="327259" y="2595945"/>
            <a:ext cx="9249878" cy="2523768"/>
          </a:xfrm>
          <a:prstGeom prst="rect">
            <a:avLst/>
          </a:prstGeom>
          <a:noFill/>
        </p:spPr>
        <p:txBody>
          <a:bodyPr wrap="square">
            <a:spAutoFit/>
          </a:bodyPr>
          <a:lstStyle/>
          <a:p>
            <a:r>
              <a:rPr lang="en-US" sz="2800" b="0" i="0" dirty="0">
                <a:solidFill>
                  <a:srgbClr val="242424"/>
                </a:solidFill>
                <a:effectLst/>
                <a:highlight>
                  <a:srgbClr val="FFFFFF"/>
                </a:highlight>
                <a:latin typeface="Alasassy Caps" pitchFamily="2" charset="0"/>
              </a:rPr>
              <a:t>Welcome to middle school Comprehensive Science! I am so excited to be your science teacher this year. In our class, we’ll dive into exciting topics related to </a:t>
            </a:r>
            <a:r>
              <a:rPr lang="en-US" sz="2800" b="1" dirty="0">
                <a:solidFill>
                  <a:srgbClr val="75F1DA"/>
                </a:solidFill>
                <a:highlight>
                  <a:srgbClr val="FFFFFF"/>
                </a:highlight>
                <a:latin typeface="Alasassy Caps" pitchFamily="2" charset="0"/>
              </a:rPr>
              <a:t>p</a:t>
            </a:r>
            <a:r>
              <a:rPr lang="en-US" sz="2800" b="1" i="0" dirty="0">
                <a:solidFill>
                  <a:srgbClr val="75F1DA"/>
                </a:solidFill>
                <a:effectLst/>
                <a:highlight>
                  <a:srgbClr val="FFFFFF"/>
                </a:highlight>
                <a:latin typeface="Alasassy Caps" pitchFamily="2" charset="0"/>
              </a:rPr>
              <a:t>hysical Science</a:t>
            </a:r>
            <a:r>
              <a:rPr lang="en-US" sz="2800" b="0" i="0" dirty="0">
                <a:solidFill>
                  <a:srgbClr val="242424"/>
                </a:solidFill>
                <a:effectLst/>
                <a:highlight>
                  <a:srgbClr val="FFFFFF"/>
                </a:highlight>
                <a:latin typeface="Alasassy Caps" pitchFamily="2" charset="0"/>
              </a:rPr>
              <a:t>, </a:t>
            </a:r>
            <a:r>
              <a:rPr lang="en-US" sz="2800" b="1" i="0" dirty="0">
                <a:solidFill>
                  <a:srgbClr val="80D0F4"/>
                </a:solidFill>
                <a:effectLst/>
                <a:highlight>
                  <a:srgbClr val="FFFFFF"/>
                </a:highlight>
                <a:latin typeface="Alasassy Caps" pitchFamily="2" charset="0"/>
              </a:rPr>
              <a:t>Earth and Space</a:t>
            </a:r>
            <a:r>
              <a:rPr lang="en-US" sz="2800" b="0" i="0" dirty="0">
                <a:solidFill>
                  <a:srgbClr val="242424"/>
                </a:solidFill>
                <a:effectLst/>
                <a:highlight>
                  <a:srgbClr val="FFFFFF"/>
                </a:highlight>
                <a:latin typeface="Alasassy Caps" pitchFamily="2" charset="0"/>
              </a:rPr>
              <a:t>, </a:t>
            </a:r>
            <a:r>
              <a:rPr lang="en-US" sz="2800" b="1" i="0" dirty="0">
                <a:solidFill>
                  <a:srgbClr val="FCBAEE"/>
                </a:solidFill>
                <a:effectLst/>
                <a:highlight>
                  <a:srgbClr val="FFFFFF"/>
                </a:highlight>
                <a:latin typeface="Alasassy Caps" pitchFamily="2" charset="0"/>
              </a:rPr>
              <a:t>Life Science</a:t>
            </a:r>
            <a:r>
              <a:rPr lang="en-US" sz="2800" b="0" i="0" dirty="0">
                <a:solidFill>
                  <a:srgbClr val="242424"/>
                </a:solidFill>
                <a:effectLst/>
                <a:highlight>
                  <a:srgbClr val="FFFFFF"/>
                </a:highlight>
                <a:latin typeface="Alasassy Caps" pitchFamily="2" charset="0"/>
              </a:rPr>
              <a:t>, and </a:t>
            </a:r>
            <a:r>
              <a:rPr lang="en-US" sz="2800" b="1" i="0" dirty="0">
                <a:solidFill>
                  <a:srgbClr val="DB92F2"/>
                </a:solidFill>
                <a:effectLst/>
                <a:highlight>
                  <a:srgbClr val="FFFFFF"/>
                </a:highlight>
                <a:latin typeface="Alasassy Caps" pitchFamily="2" charset="0"/>
              </a:rPr>
              <a:t>Scientific Inquiry</a:t>
            </a:r>
            <a:r>
              <a:rPr lang="en-US" sz="2800" b="0" i="0" dirty="0">
                <a:solidFill>
                  <a:srgbClr val="242424"/>
                </a:solidFill>
                <a:effectLst/>
                <a:highlight>
                  <a:srgbClr val="FFFFFF"/>
                </a:highlight>
                <a:latin typeface="Alasassy Caps" pitchFamily="2" charset="0"/>
              </a:rPr>
              <a:t>. Get ready to explore, experiment, and discover the amazing world of science together. It’s going to be a fantastic year!</a:t>
            </a:r>
            <a:br>
              <a:rPr lang="en-US" dirty="0"/>
            </a:br>
            <a:endParaRPr lang="en-US" dirty="0"/>
          </a:p>
        </p:txBody>
      </p:sp>
      <p:pic>
        <p:nvPicPr>
          <p:cNvPr id="6" name="Picture 5">
            <a:extLst>
              <a:ext uri="{FF2B5EF4-FFF2-40B4-BE49-F238E27FC236}">
                <a16:creationId xmlns:a16="http://schemas.microsoft.com/office/drawing/2014/main" id="{5B59C865-A598-9D25-5D24-742238C0B483}"/>
              </a:ext>
            </a:extLst>
          </p:cNvPr>
          <p:cNvPicPr>
            <a:picLocks noChangeAspect="1"/>
          </p:cNvPicPr>
          <p:nvPr/>
        </p:nvPicPr>
        <p:blipFill>
          <a:blip r:embed="rId3"/>
          <a:stretch>
            <a:fillRect/>
          </a:stretch>
        </p:blipFill>
        <p:spPr>
          <a:xfrm>
            <a:off x="3203157" y="3985560"/>
            <a:ext cx="3652085" cy="3652085"/>
          </a:xfrm>
          <a:prstGeom prst="rect">
            <a:avLst/>
          </a:prstGeom>
        </p:spPr>
      </p:pic>
    </p:spTree>
    <p:extLst>
      <p:ext uri="{BB962C8B-B14F-4D97-AF65-F5344CB8AC3E}">
        <p14:creationId xmlns:p14="http://schemas.microsoft.com/office/powerpoint/2010/main" val="535019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AE1B07-9A79-87CC-CD07-C4076A27DA8D}"/>
              </a:ext>
            </a:extLst>
          </p:cNvPr>
          <p:cNvSpPr txBox="1"/>
          <p:nvPr/>
        </p:nvSpPr>
        <p:spPr>
          <a:xfrm>
            <a:off x="375385" y="1852103"/>
            <a:ext cx="9307629" cy="3785652"/>
          </a:xfrm>
          <a:prstGeom prst="rect">
            <a:avLst/>
          </a:prstGeom>
          <a:noFill/>
        </p:spPr>
        <p:txBody>
          <a:bodyPr wrap="square" rtlCol="0">
            <a:spAutoFit/>
          </a:bodyPr>
          <a:lstStyle/>
          <a:p>
            <a:r>
              <a:rPr lang="en-US" sz="2400" b="0" i="0" dirty="0">
                <a:solidFill>
                  <a:srgbClr val="242424"/>
                </a:solidFill>
                <a:effectLst/>
                <a:highlight>
                  <a:srgbClr val="FFFFFF"/>
                </a:highlight>
                <a:latin typeface="Alasassy Caps" pitchFamily="2" charset="0"/>
              </a:rPr>
              <a:t>                                 </a:t>
            </a:r>
            <a:r>
              <a:rPr lang="en-US" sz="2400" b="1" i="0" u="sng" dirty="0">
                <a:solidFill>
                  <a:srgbClr val="80D0F4"/>
                </a:solidFill>
                <a:effectLst/>
                <a:highlight>
                  <a:srgbClr val="FFFFFF"/>
                </a:highlight>
                <a:latin typeface="Alasassy Caps" pitchFamily="2" charset="0"/>
              </a:rPr>
              <a:t>Safe and Responsible Technology Use</a:t>
            </a:r>
            <a:br>
              <a:rPr lang="en-US" sz="2400" dirty="0">
                <a:latin typeface="Alasassy Caps" pitchFamily="2" charset="0"/>
              </a:rPr>
            </a:br>
            <a:br>
              <a:rPr lang="en-US" sz="2400" dirty="0">
                <a:latin typeface="Alasassy Caps" pitchFamily="2" charset="0"/>
              </a:rPr>
            </a:br>
            <a:r>
              <a:rPr lang="en-US" sz="2400" b="0" i="0" dirty="0">
                <a:solidFill>
                  <a:srgbClr val="242424"/>
                </a:solidFill>
                <a:effectLst/>
                <a:highlight>
                  <a:srgbClr val="FFFFFF"/>
                </a:highlight>
                <a:latin typeface="Alasassy Caps" pitchFamily="2" charset="0"/>
              </a:rPr>
              <a:t>- </a:t>
            </a:r>
            <a:r>
              <a:rPr lang="en-US" sz="2400" b="1" i="0" u="sng" dirty="0">
                <a:solidFill>
                  <a:srgbClr val="FCBAEE"/>
                </a:solidFill>
                <a:effectLst/>
                <a:highlight>
                  <a:srgbClr val="FFFFFF"/>
                </a:highlight>
                <a:latin typeface="Alasassy Caps" pitchFamily="2" charset="0"/>
              </a:rPr>
              <a:t>**iPads:** </a:t>
            </a:r>
            <a:r>
              <a:rPr lang="en-US" sz="2400" b="0" i="0" dirty="0">
                <a:solidFill>
                  <a:srgbClr val="242424"/>
                </a:solidFill>
                <a:effectLst/>
                <a:highlight>
                  <a:srgbClr val="FFFFFF"/>
                </a:highlight>
                <a:latin typeface="Alasassy Caps" pitchFamily="2" charset="0"/>
              </a:rPr>
              <a:t>Only use your assigned iPad—do not touch anyone else’s. Your iPad must be fully charged and ready for class. Not bringing a charged iPad will result in a lower grade, as it’s a mandatory classroom supply.</a:t>
            </a:r>
            <a:br>
              <a:rPr lang="en-US" sz="2400" dirty="0">
                <a:latin typeface="Alasassy Caps" pitchFamily="2" charset="0"/>
              </a:rPr>
            </a:br>
            <a:r>
              <a:rPr lang="en-US" sz="2400" b="0" i="0" dirty="0">
                <a:solidFill>
                  <a:srgbClr val="242424"/>
                </a:solidFill>
                <a:effectLst/>
                <a:highlight>
                  <a:srgbClr val="FFFFFF"/>
                </a:highlight>
                <a:latin typeface="Alasassy Caps" pitchFamily="2" charset="0"/>
              </a:rPr>
              <a:t>- </a:t>
            </a:r>
            <a:r>
              <a:rPr lang="en-US" sz="2400" b="1" i="0" u="sng" dirty="0">
                <a:solidFill>
                  <a:srgbClr val="DB92F2"/>
                </a:solidFill>
                <a:effectLst/>
                <a:highlight>
                  <a:srgbClr val="FFFFFF"/>
                </a:highlight>
                <a:latin typeface="Alasassy Caps" pitchFamily="2" charset="0"/>
              </a:rPr>
              <a:t>**Headphones:** </a:t>
            </a:r>
            <a:r>
              <a:rPr lang="en-US" sz="2400" b="0" i="0" dirty="0">
                <a:solidFill>
                  <a:srgbClr val="242424"/>
                </a:solidFill>
                <a:effectLst/>
                <a:highlight>
                  <a:srgbClr val="FFFFFF"/>
                </a:highlight>
                <a:latin typeface="Alasassy Caps" pitchFamily="2" charset="0"/>
              </a:rPr>
              <a:t>Only wired headphones are allowed; no Air Pods. If you borrow headphones from me, you are responsible for taking care of them and ensuring they are not damaged.</a:t>
            </a:r>
            <a:br>
              <a:rPr lang="en-US" sz="2400" dirty="0">
                <a:latin typeface="Alasassy Caps" pitchFamily="2" charset="0"/>
              </a:rPr>
            </a:br>
            <a:r>
              <a:rPr lang="en-US" sz="2400" b="0" i="0" dirty="0">
                <a:solidFill>
                  <a:srgbClr val="242424"/>
                </a:solidFill>
                <a:effectLst/>
                <a:highlight>
                  <a:srgbClr val="FFFFFF"/>
                </a:highlight>
                <a:latin typeface="Alasassy Caps" pitchFamily="2" charset="0"/>
              </a:rPr>
              <a:t>- </a:t>
            </a:r>
            <a:r>
              <a:rPr lang="en-US" sz="2400" b="1" i="0" u="sng" dirty="0">
                <a:solidFill>
                  <a:srgbClr val="8EEDCA"/>
                </a:solidFill>
                <a:effectLst/>
                <a:highlight>
                  <a:srgbClr val="FFFFFF"/>
                </a:highlight>
                <a:latin typeface="Alasassy Caps" pitchFamily="2" charset="0"/>
              </a:rPr>
              <a:t>**Cleanup:**</a:t>
            </a:r>
            <a:r>
              <a:rPr lang="en-US" sz="2400" b="0" i="0" dirty="0">
                <a:solidFill>
                  <a:srgbClr val="242424"/>
                </a:solidFill>
                <a:effectLst/>
                <a:highlight>
                  <a:srgbClr val="FFFFFF"/>
                </a:highlight>
                <a:latin typeface="Alasassy Caps" pitchFamily="2" charset="0"/>
              </a:rPr>
              <a:t> At the end of class, make sure all technology items are properly stored and returned to their designated places.</a:t>
            </a:r>
            <a:endParaRPr lang="en-US" sz="2400" dirty="0">
              <a:latin typeface="Alasassy Caps" pitchFamily="2" charset="0"/>
              <a:ea typeface="AGLazyLevelExpertBold" panose="02000803000000000000" pitchFamily="2" charset="0"/>
            </a:endParaRPr>
          </a:p>
        </p:txBody>
      </p:sp>
      <p:pic>
        <p:nvPicPr>
          <p:cNvPr id="3" name="Picture 2">
            <a:extLst>
              <a:ext uri="{FF2B5EF4-FFF2-40B4-BE49-F238E27FC236}">
                <a16:creationId xmlns:a16="http://schemas.microsoft.com/office/drawing/2014/main" id="{DE9F87AD-B2F6-0902-F24D-0D6E254686D2}"/>
              </a:ext>
            </a:extLst>
          </p:cNvPr>
          <p:cNvPicPr>
            <a:picLocks noChangeAspect="1"/>
          </p:cNvPicPr>
          <p:nvPr/>
        </p:nvPicPr>
        <p:blipFill>
          <a:blip r:embed="rId3"/>
          <a:stretch>
            <a:fillRect/>
          </a:stretch>
        </p:blipFill>
        <p:spPr>
          <a:xfrm>
            <a:off x="6970094" y="5012356"/>
            <a:ext cx="2664794" cy="2664794"/>
          </a:xfrm>
          <a:prstGeom prst="rect">
            <a:avLst/>
          </a:prstGeom>
        </p:spPr>
      </p:pic>
    </p:spTree>
    <p:extLst>
      <p:ext uri="{BB962C8B-B14F-4D97-AF65-F5344CB8AC3E}">
        <p14:creationId xmlns:p14="http://schemas.microsoft.com/office/powerpoint/2010/main" val="1847728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1C1897-708F-2584-7B61-F7AC0EF966F5}"/>
              </a:ext>
            </a:extLst>
          </p:cNvPr>
          <p:cNvSpPr txBox="1"/>
          <p:nvPr/>
        </p:nvSpPr>
        <p:spPr>
          <a:xfrm>
            <a:off x="558265" y="2197418"/>
            <a:ext cx="9307629" cy="2308324"/>
          </a:xfrm>
          <a:prstGeom prst="rect">
            <a:avLst/>
          </a:prstGeom>
          <a:noFill/>
        </p:spPr>
        <p:txBody>
          <a:bodyPr wrap="square" rtlCol="0">
            <a:spAutoFit/>
          </a:bodyPr>
          <a:lstStyle/>
          <a:p>
            <a:r>
              <a:rPr lang="en-US" sz="3600" b="0" i="0" dirty="0">
                <a:solidFill>
                  <a:srgbClr val="242424"/>
                </a:solidFill>
                <a:effectLst/>
                <a:highlight>
                  <a:srgbClr val="FFFFFF"/>
                </a:highlight>
                <a:latin typeface="Alasassy Caps" pitchFamily="2" charset="0"/>
              </a:rPr>
              <a:t>When working independently in class, focus on your own work without talking to peers. Use the time wisely to complete your assignments. </a:t>
            </a:r>
            <a:r>
              <a:rPr lang="en-US" sz="3600" b="1" i="0" dirty="0">
                <a:solidFill>
                  <a:srgbClr val="80D0F4"/>
                </a:solidFill>
                <a:effectLst/>
                <a:highlight>
                  <a:srgbClr val="FFFFFF"/>
                </a:highlight>
                <a:latin typeface="Alasassy Caps" pitchFamily="2" charset="0"/>
              </a:rPr>
              <a:t>No copying</a:t>
            </a:r>
            <a:r>
              <a:rPr lang="en-US" sz="3600" b="0" i="0" dirty="0">
                <a:solidFill>
                  <a:srgbClr val="242424"/>
                </a:solidFill>
                <a:effectLst/>
                <a:highlight>
                  <a:srgbClr val="FFFFFF"/>
                </a:highlight>
                <a:latin typeface="Alasassy Caps" pitchFamily="2" charset="0"/>
              </a:rPr>
              <a:t>—make sure your work is your own. Stay focused and do your best!</a:t>
            </a:r>
            <a:endParaRPr lang="en-US" sz="3600" dirty="0">
              <a:latin typeface="Alasassy Caps" pitchFamily="2" charset="0"/>
              <a:ea typeface="AGLazyLevelExpertBold" panose="02000803000000000000" pitchFamily="2" charset="0"/>
            </a:endParaRPr>
          </a:p>
        </p:txBody>
      </p:sp>
      <p:pic>
        <p:nvPicPr>
          <p:cNvPr id="3074" name="Picture 2">
            <a:extLst>
              <a:ext uri="{FF2B5EF4-FFF2-40B4-BE49-F238E27FC236}">
                <a16:creationId xmlns:a16="http://schemas.microsoft.com/office/drawing/2014/main" id="{63545C4A-BAC3-D32F-414E-ED9757229C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0609" y="4127534"/>
            <a:ext cx="379095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273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9C6148-9DDA-CB18-C162-A40130CF847E}"/>
              </a:ext>
            </a:extLst>
          </p:cNvPr>
          <p:cNvSpPr txBox="1"/>
          <p:nvPr/>
        </p:nvSpPr>
        <p:spPr>
          <a:xfrm>
            <a:off x="413887" y="2126040"/>
            <a:ext cx="9490509" cy="5509200"/>
          </a:xfrm>
          <a:prstGeom prst="rect">
            <a:avLst/>
          </a:prstGeom>
          <a:noFill/>
        </p:spPr>
        <p:txBody>
          <a:bodyPr wrap="square" rtlCol="0">
            <a:spAutoFit/>
          </a:bodyPr>
          <a:lstStyle/>
          <a:p>
            <a:pPr lvl="6"/>
            <a:r>
              <a:rPr lang="en-US" sz="1600" b="1" u="sng" dirty="0">
                <a:latin typeface="Alasassy Caps" pitchFamily="2" charset="0"/>
              </a:rPr>
              <a:t>Cleaning Up After Yourself: Rules and Guidelines</a:t>
            </a:r>
          </a:p>
          <a:p>
            <a:pPr>
              <a:buFont typeface="+mj-lt"/>
              <a:buAutoNum type="arabicPeriod"/>
            </a:pPr>
            <a:r>
              <a:rPr lang="en-US" sz="1600" b="1" u="sng" dirty="0">
                <a:solidFill>
                  <a:srgbClr val="80D0F4"/>
                </a:solidFill>
                <a:latin typeface="Alasassy Caps" pitchFamily="2" charset="0"/>
              </a:rPr>
              <a:t> Dispose of Trash Properly</a:t>
            </a:r>
          </a:p>
          <a:p>
            <a:pPr marL="742950" lvl="1" indent="-285750">
              <a:buFont typeface="+mj-lt"/>
              <a:buAutoNum type="arabicPeriod"/>
            </a:pPr>
            <a:r>
              <a:rPr lang="en-US" sz="1600" dirty="0">
                <a:latin typeface="Alasassy Caps" pitchFamily="2" charset="0"/>
              </a:rPr>
              <a:t>All trash should be placed in the designated trash bin. Make sure to throw away any paper, wrappers, or other waste materials immediately.</a:t>
            </a:r>
          </a:p>
          <a:p>
            <a:pPr>
              <a:buFont typeface="+mj-lt"/>
              <a:buAutoNum type="arabicPeriod"/>
            </a:pPr>
            <a:r>
              <a:rPr lang="en-US" sz="1600" b="1" u="sng" dirty="0">
                <a:solidFill>
                  <a:srgbClr val="8EEDCA"/>
                </a:solidFill>
                <a:latin typeface="Alasassy Caps" pitchFamily="2" charset="0"/>
              </a:rPr>
              <a:t> Organize and Clean Your Workspace</a:t>
            </a:r>
          </a:p>
          <a:p>
            <a:pPr marL="742950" lvl="1" indent="-285750">
              <a:buFont typeface="+mj-lt"/>
              <a:buAutoNum type="arabicPeriod"/>
            </a:pPr>
            <a:r>
              <a:rPr lang="en-US" sz="1600" dirty="0">
                <a:latin typeface="Alasassy Caps" pitchFamily="2" charset="0"/>
              </a:rPr>
              <a:t>At the end of the activity, make sure your workspace is free of clutter. Return all materials to their proper places and tidy up any spills or messes.</a:t>
            </a:r>
          </a:p>
          <a:p>
            <a:pPr>
              <a:buFont typeface="+mj-lt"/>
              <a:buAutoNum type="arabicPeriod"/>
            </a:pPr>
            <a:r>
              <a:rPr lang="en-US" sz="1600" b="1" u="sng" dirty="0">
                <a:solidFill>
                  <a:srgbClr val="FCBAEE"/>
                </a:solidFill>
                <a:latin typeface="Alasassy Caps" pitchFamily="2" charset="0"/>
              </a:rPr>
              <a:t> Designated Group Leader</a:t>
            </a:r>
          </a:p>
          <a:p>
            <a:pPr marL="742950" lvl="1" indent="-285750">
              <a:buFont typeface="+mj-lt"/>
              <a:buAutoNum type="arabicPeriod"/>
            </a:pPr>
            <a:r>
              <a:rPr lang="en-US" sz="1600" dirty="0">
                <a:latin typeface="Alasassy Caps" pitchFamily="2" charset="0"/>
              </a:rPr>
              <a:t>Select a leader within your group who will be responsible for overseeing the cleanup process. This person ensures that everyone contributes to the cleanup and checks that the area is ready for the next activity or class period.</a:t>
            </a:r>
          </a:p>
          <a:p>
            <a:r>
              <a:rPr lang="en-US" sz="1600" b="1" u="sng" dirty="0">
                <a:solidFill>
                  <a:srgbClr val="F9D3B5"/>
                </a:solidFill>
                <a:latin typeface="Alasassy Caps" pitchFamily="2" charset="0"/>
              </a:rPr>
              <a:t>4. Complete Clean-Up Before Transitioning</a:t>
            </a:r>
            <a:endParaRPr lang="en-US" sz="1600" u="sng" dirty="0">
              <a:solidFill>
                <a:srgbClr val="F9D3B5"/>
              </a:solidFill>
              <a:latin typeface="Alasassy Caps" pitchFamily="2" charset="0"/>
            </a:endParaRPr>
          </a:p>
          <a:p>
            <a:pPr marL="742950" lvl="1" indent="-285750">
              <a:buFont typeface="+mj-lt"/>
              <a:buAutoNum type="arabicPeriod"/>
            </a:pPr>
            <a:r>
              <a:rPr lang="en-US" sz="1600" dirty="0">
                <a:latin typeface="Alasassy Caps" pitchFamily="2" charset="0"/>
              </a:rPr>
              <a:t>Ensure that your group’s workspace is completely clean and organized before transitioning to the next activity or class. No mess should be left behind.</a:t>
            </a:r>
          </a:p>
          <a:p>
            <a:r>
              <a:rPr lang="en-US" sz="1600" b="1" u="sng" dirty="0">
                <a:solidFill>
                  <a:srgbClr val="DB92F2"/>
                </a:solidFill>
                <a:latin typeface="Alasassy Caps" pitchFamily="2" charset="0"/>
              </a:rPr>
              <a:t>5. Check for Missing Items</a:t>
            </a:r>
          </a:p>
          <a:p>
            <a:pPr marL="742950" lvl="1" indent="-285750">
              <a:buFont typeface="+mj-lt"/>
              <a:buAutoNum type="arabicPeriod"/>
            </a:pPr>
            <a:r>
              <a:rPr lang="en-US" sz="1600" dirty="0">
                <a:latin typeface="Alasassy Caps" pitchFamily="2" charset="0"/>
              </a:rPr>
              <a:t>Verify that no materials or personal belongings are left behind. Double-check that all items are accounted for and in their designated spots.</a:t>
            </a:r>
          </a:p>
          <a:p>
            <a:r>
              <a:rPr lang="en-US" sz="1600" b="1" u="sng" dirty="0">
                <a:solidFill>
                  <a:srgbClr val="FF66CC"/>
                </a:solidFill>
                <a:latin typeface="Alasassy Caps" pitchFamily="2" charset="0"/>
              </a:rPr>
              <a:t>6. Final Inspection</a:t>
            </a:r>
          </a:p>
          <a:p>
            <a:pPr marL="742950" lvl="1" indent="-285750">
              <a:buFont typeface="+mj-lt"/>
              <a:buAutoNum type="arabicPeriod"/>
            </a:pPr>
            <a:r>
              <a:rPr lang="en-US" sz="1600" dirty="0">
                <a:latin typeface="Alasassy Caps" pitchFamily="2" charset="0"/>
              </a:rPr>
              <a:t>The group leader should perform a final inspection of the workspace to confirm it meets cleanliness standards before dismissing the group.</a:t>
            </a:r>
          </a:p>
          <a:p>
            <a:endParaRPr lang="en-US" sz="1600" dirty="0">
              <a:latin typeface="Alasassy Caps" pitchFamily="2" charset="0"/>
            </a:endParaRPr>
          </a:p>
          <a:p>
            <a:r>
              <a:rPr lang="en-US" sz="1600" b="1" dirty="0">
                <a:latin typeface="Alasassy Caps" pitchFamily="2" charset="0"/>
              </a:rPr>
              <a:t>By following these rules, everyone can contribute to maintaining a clean and organized environment, making transitions between activities smoother and more efficient.</a:t>
            </a:r>
          </a:p>
        </p:txBody>
      </p:sp>
      <p:pic>
        <p:nvPicPr>
          <p:cNvPr id="3" name="Picture 2">
            <a:extLst>
              <a:ext uri="{FF2B5EF4-FFF2-40B4-BE49-F238E27FC236}">
                <a16:creationId xmlns:a16="http://schemas.microsoft.com/office/drawing/2014/main" id="{4B63FA55-B56B-059F-E187-A047923134FF}"/>
              </a:ext>
            </a:extLst>
          </p:cNvPr>
          <p:cNvPicPr>
            <a:picLocks noChangeAspect="1"/>
          </p:cNvPicPr>
          <p:nvPr/>
        </p:nvPicPr>
        <p:blipFill>
          <a:blip r:embed="rId3"/>
          <a:stretch>
            <a:fillRect/>
          </a:stretch>
        </p:blipFill>
        <p:spPr>
          <a:xfrm>
            <a:off x="1892066" y="1272941"/>
            <a:ext cx="1120641" cy="1120641"/>
          </a:xfrm>
          <a:prstGeom prst="rect">
            <a:avLst/>
          </a:prstGeom>
        </p:spPr>
      </p:pic>
    </p:spTree>
    <p:extLst>
      <p:ext uri="{BB962C8B-B14F-4D97-AF65-F5344CB8AC3E}">
        <p14:creationId xmlns:p14="http://schemas.microsoft.com/office/powerpoint/2010/main" val="9025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A4D6CE-5D13-F5D8-4A7E-B433CCDD5DF6}"/>
              </a:ext>
            </a:extLst>
          </p:cNvPr>
          <p:cNvSpPr txBox="1"/>
          <p:nvPr/>
        </p:nvSpPr>
        <p:spPr>
          <a:xfrm>
            <a:off x="134753" y="2014538"/>
            <a:ext cx="9788893" cy="5262979"/>
          </a:xfrm>
          <a:prstGeom prst="rect">
            <a:avLst/>
          </a:prstGeom>
          <a:noFill/>
        </p:spPr>
        <p:txBody>
          <a:bodyPr wrap="square" rtlCol="0">
            <a:spAutoFit/>
          </a:bodyPr>
          <a:lstStyle/>
          <a:p>
            <a:pPr algn="ctr"/>
            <a:r>
              <a:rPr lang="en-US" sz="1600" b="1" u="sng" dirty="0">
                <a:solidFill>
                  <a:srgbClr val="FF66CC"/>
                </a:solidFill>
                <a:latin typeface="Alasassy Caps" pitchFamily="2" charset="0"/>
              </a:rPr>
              <a:t>Working effectively in groups, especially in science labs and classwork, involves a blend of communication, organization, and respect. Here are some key rules to follow:</a:t>
            </a:r>
          </a:p>
          <a:p>
            <a:endParaRPr lang="en-US" sz="1600" dirty="0">
              <a:solidFill>
                <a:srgbClr val="FF66CC"/>
              </a:solidFill>
              <a:latin typeface="Alasassy Caps" pitchFamily="2" charset="0"/>
            </a:endParaRPr>
          </a:p>
          <a:p>
            <a:r>
              <a:rPr lang="en-US" sz="1600" b="1" dirty="0">
                <a:latin typeface="Alasassy Caps" pitchFamily="2" charset="0"/>
              </a:rPr>
              <a:t>1. Establish Clear Goals and Roles:</a:t>
            </a:r>
          </a:p>
          <a:p>
            <a:pPr>
              <a:buFont typeface="Arial" panose="020B0604020202020204" pitchFamily="34" charset="0"/>
              <a:buChar char="•"/>
            </a:pPr>
            <a:r>
              <a:rPr lang="en-US" sz="1600" b="1" dirty="0">
                <a:latin typeface="Alasassy Caps" pitchFamily="2" charset="0"/>
              </a:rPr>
              <a:t>Define Objectives:</a:t>
            </a:r>
            <a:r>
              <a:rPr lang="en-US" sz="1600" dirty="0">
                <a:latin typeface="Alasassy Caps" pitchFamily="2" charset="0"/>
              </a:rPr>
              <a:t> Make sure everyone understands the goals of the project, experiment and or activity.</a:t>
            </a:r>
          </a:p>
          <a:p>
            <a:pPr>
              <a:buFont typeface="Arial" panose="020B0604020202020204" pitchFamily="34" charset="0"/>
              <a:buChar char="•"/>
            </a:pPr>
            <a:r>
              <a:rPr lang="en-US" sz="1600" b="1" dirty="0">
                <a:latin typeface="Alasassy Caps" pitchFamily="2" charset="0"/>
              </a:rPr>
              <a:t>Assign Roles:</a:t>
            </a:r>
            <a:r>
              <a:rPr lang="en-US" sz="1600" dirty="0">
                <a:latin typeface="Alasassy Caps" pitchFamily="2" charset="0"/>
              </a:rPr>
              <a:t> Clearly define each person’s role and responsibilities to avoid confusion and overlap.</a:t>
            </a:r>
          </a:p>
          <a:p>
            <a:endParaRPr lang="en-US" sz="1600" b="1" dirty="0">
              <a:latin typeface="Alasassy Caps" pitchFamily="2" charset="0"/>
            </a:endParaRPr>
          </a:p>
          <a:p>
            <a:r>
              <a:rPr lang="en-US" sz="1600" b="1" dirty="0">
                <a:latin typeface="Alasassy Caps" pitchFamily="2" charset="0"/>
              </a:rPr>
              <a:t>2. Communicate Effectively: </a:t>
            </a:r>
            <a:r>
              <a:rPr lang="en-US" sz="1600" dirty="0">
                <a:latin typeface="Alasassy Caps" pitchFamily="2" charset="0"/>
              </a:rPr>
              <a:t>Listen to each other’s ideas and concerns without interrupting. Be Clear and Concise Express your thoughts clearly to avoid misunderstandings.</a:t>
            </a:r>
          </a:p>
          <a:p>
            <a:endParaRPr lang="en-US" sz="1600" b="1" dirty="0">
              <a:latin typeface="Alasassy Caps" pitchFamily="2" charset="0"/>
            </a:endParaRPr>
          </a:p>
          <a:p>
            <a:r>
              <a:rPr lang="en-US" sz="1600" b="1" dirty="0">
                <a:latin typeface="Alasassy Caps" pitchFamily="2" charset="0"/>
              </a:rPr>
              <a:t>3. Regular Updates:</a:t>
            </a:r>
            <a:r>
              <a:rPr lang="en-US" sz="1600" dirty="0">
                <a:latin typeface="Alasassy Caps" pitchFamily="2" charset="0"/>
              </a:rPr>
              <a:t> Keep everyone informed about progress and any changes in plans.</a:t>
            </a:r>
          </a:p>
          <a:p>
            <a:endParaRPr lang="en-US" sz="1600" b="1" dirty="0">
              <a:latin typeface="Alasassy Caps" pitchFamily="2" charset="0"/>
            </a:endParaRPr>
          </a:p>
          <a:p>
            <a:r>
              <a:rPr lang="en-US" sz="1600" b="1" dirty="0">
                <a:latin typeface="Alasassy Caps" pitchFamily="2" charset="0"/>
              </a:rPr>
              <a:t>4. Be Respectful:</a:t>
            </a:r>
          </a:p>
          <a:p>
            <a:pPr>
              <a:buFont typeface="Arial" panose="020B0604020202020204" pitchFamily="34" charset="0"/>
              <a:buChar char="•"/>
            </a:pPr>
            <a:r>
              <a:rPr lang="en-US" sz="1600" b="1" dirty="0">
                <a:latin typeface="Alasassy Caps" pitchFamily="2" charset="0"/>
              </a:rPr>
              <a:t>Value Contributions:</a:t>
            </a:r>
            <a:r>
              <a:rPr lang="en-US" sz="1600" dirty="0">
                <a:latin typeface="Alasassy Caps" pitchFamily="2" charset="0"/>
              </a:rPr>
              <a:t> Acknowledge and appreciate each member’s input and effort.</a:t>
            </a:r>
          </a:p>
          <a:p>
            <a:pPr>
              <a:buFont typeface="Arial" panose="020B0604020202020204" pitchFamily="34" charset="0"/>
              <a:buChar char="•"/>
            </a:pPr>
            <a:r>
              <a:rPr lang="en-US" sz="1600" b="1" dirty="0">
                <a:latin typeface="Alasassy Caps" pitchFamily="2" charset="0"/>
              </a:rPr>
              <a:t>Maintain Respect:</a:t>
            </a:r>
            <a:r>
              <a:rPr lang="en-US" sz="1600" dirty="0">
                <a:latin typeface="Alasassy Caps" pitchFamily="2" charset="0"/>
              </a:rPr>
              <a:t> Avoid personal conflicts and focus on the task at hand.</a:t>
            </a:r>
          </a:p>
          <a:p>
            <a:pPr>
              <a:buFont typeface="Arial" panose="020B0604020202020204" pitchFamily="34" charset="0"/>
              <a:buChar char="•"/>
            </a:pPr>
            <a:r>
              <a:rPr lang="en-US" sz="1600" b="1" dirty="0">
                <a:latin typeface="Alasassy Caps" pitchFamily="2" charset="0"/>
              </a:rPr>
              <a:t>Respect Differences:</a:t>
            </a:r>
            <a:r>
              <a:rPr lang="en-US" sz="1600" dirty="0">
                <a:latin typeface="Alasassy Caps" pitchFamily="2" charset="0"/>
              </a:rPr>
              <a:t> Be open to different perspectives and ways of working.</a:t>
            </a:r>
          </a:p>
          <a:p>
            <a:endParaRPr lang="en-US" sz="1600" b="1" dirty="0">
              <a:latin typeface="Alasassy Caps" pitchFamily="2" charset="0"/>
            </a:endParaRPr>
          </a:p>
          <a:p>
            <a:r>
              <a:rPr lang="en-US" sz="1600" b="1" dirty="0">
                <a:latin typeface="Alasassy Caps" pitchFamily="2" charset="0"/>
              </a:rPr>
              <a:t>5. Collaborate and Support Each Other:</a:t>
            </a:r>
          </a:p>
          <a:p>
            <a:pPr>
              <a:buFont typeface="Arial" panose="020B0604020202020204" pitchFamily="34" charset="0"/>
              <a:buChar char="•"/>
            </a:pPr>
            <a:r>
              <a:rPr lang="en-US" sz="1600" b="1" dirty="0">
                <a:latin typeface="Alasassy Caps" pitchFamily="2" charset="0"/>
              </a:rPr>
              <a:t>Share Workload:</a:t>
            </a:r>
            <a:r>
              <a:rPr lang="en-US" sz="1600" dirty="0">
                <a:latin typeface="Alasassy Caps" pitchFamily="2" charset="0"/>
              </a:rPr>
              <a:t> Distribute tasks evenly to ensure no one is overwhelmed.</a:t>
            </a:r>
          </a:p>
          <a:p>
            <a:pPr>
              <a:buFont typeface="Arial" panose="020B0604020202020204" pitchFamily="34" charset="0"/>
              <a:buChar char="•"/>
            </a:pPr>
            <a:r>
              <a:rPr lang="en-US" sz="1600" b="1" dirty="0">
                <a:latin typeface="Alasassy Caps" pitchFamily="2" charset="0"/>
              </a:rPr>
              <a:t>Help Each Other:</a:t>
            </a:r>
            <a:r>
              <a:rPr lang="en-US" sz="1600" dirty="0">
                <a:latin typeface="Alasassy Caps" pitchFamily="2" charset="0"/>
              </a:rPr>
              <a:t> Offer assistance and feedback constructively.</a:t>
            </a:r>
          </a:p>
          <a:p>
            <a:pPr>
              <a:buFont typeface="Arial" panose="020B0604020202020204" pitchFamily="34" charset="0"/>
              <a:buChar char="•"/>
            </a:pPr>
            <a:r>
              <a:rPr lang="en-US" sz="1600" b="1" dirty="0">
                <a:latin typeface="Alasassy Caps" pitchFamily="2" charset="0"/>
              </a:rPr>
              <a:t>Encourage Participation:</a:t>
            </a:r>
            <a:r>
              <a:rPr lang="en-US" sz="1600" dirty="0">
                <a:latin typeface="Alasassy Caps" pitchFamily="2" charset="0"/>
              </a:rPr>
              <a:t> Make sure everyone is involved and has a chance to contribute.</a:t>
            </a:r>
          </a:p>
        </p:txBody>
      </p:sp>
      <p:pic>
        <p:nvPicPr>
          <p:cNvPr id="3" name="Picture 2">
            <a:extLst>
              <a:ext uri="{FF2B5EF4-FFF2-40B4-BE49-F238E27FC236}">
                <a16:creationId xmlns:a16="http://schemas.microsoft.com/office/drawing/2014/main" id="{CC995E0E-D520-EF67-209D-964764A67EFD}"/>
              </a:ext>
            </a:extLst>
          </p:cNvPr>
          <p:cNvPicPr>
            <a:picLocks noChangeAspect="1"/>
          </p:cNvPicPr>
          <p:nvPr/>
        </p:nvPicPr>
        <p:blipFill>
          <a:blip r:embed="rId3"/>
          <a:stretch>
            <a:fillRect/>
          </a:stretch>
        </p:blipFill>
        <p:spPr>
          <a:xfrm>
            <a:off x="6642835" y="4445165"/>
            <a:ext cx="2924677" cy="2924677"/>
          </a:xfrm>
          <a:prstGeom prst="rect">
            <a:avLst/>
          </a:prstGeom>
        </p:spPr>
      </p:pic>
    </p:spTree>
    <p:extLst>
      <p:ext uri="{BB962C8B-B14F-4D97-AF65-F5344CB8AC3E}">
        <p14:creationId xmlns:p14="http://schemas.microsoft.com/office/powerpoint/2010/main" val="767148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A4D6CE-5D13-F5D8-4A7E-B433CCDD5DF6}"/>
              </a:ext>
            </a:extLst>
          </p:cNvPr>
          <p:cNvSpPr txBox="1"/>
          <p:nvPr/>
        </p:nvSpPr>
        <p:spPr>
          <a:xfrm>
            <a:off x="134753" y="2187793"/>
            <a:ext cx="9788893" cy="4770537"/>
          </a:xfrm>
          <a:prstGeom prst="rect">
            <a:avLst/>
          </a:prstGeom>
          <a:noFill/>
        </p:spPr>
        <p:txBody>
          <a:bodyPr wrap="square" rtlCol="0">
            <a:spAutoFit/>
          </a:bodyPr>
          <a:lstStyle/>
          <a:p>
            <a:pPr algn="ctr"/>
            <a:r>
              <a:rPr lang="en-US" sz="1600" b="1" u="sng" dirty="0">
                <a:solidFill>
                  <a:srgbClr val="FF66CC"/>
                </a:solidFill>
                <a:latin typeface="Alasassy Caps" pitchFamily="2" charset="0"/>
              </a:rPr>
              <a:t>Working effectively in groups, especially in science labs and classwork, involves a blend of communication, organization, and respect. Here are some key rules to follow:</a:t>
            </a:r>
          </a:p>
          <a:p>
            <a:endParaRPr lang="en-US" sz="1600" dirty="0">
              <a:latin typeface="Alasassy Cap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lasassy Caps" pitchFamily="2" charset="0"/>
                <a:ea typeface="+mn-ea"/>
                <a:cs typeface="+mn-cs"/>
              </a:rPr>
              <a:t>6. Manage Time Efficiently: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lasassy Caps" pitchFamily="2" charset="0"/>
                <a:ea typeface="+mn-ea"/>
                <a:cs typeface="+mn-cs"/>
              </a:rPr>
              <a:t>Plan Ahead:</a:t>
            </a:r>
            <a:r>
              <a:rPr kumimoji="0" lang="en-US" sz="1600" b="0" i="0" u="none" strike="noStrike" kern="1200" cap="none" spc="0" normalizeH="0" baseline="0" noProof="0" dirty="0">
                <a:ln>
                  <a:noFill/>
                </a:ln>
                <a:solidFill>
                  <a:prstClr val="black"/>
                </a:solidFill>
                <a:effectLst/>
                <a:uLnTx/>
                <a:uFillTx/>
                <a:latin typeface="Alasassy Caps" pitchFamily="2" charset="0"/>
                <a:ea typeface="+mn-ea"/>
                <a:cs typeface="+mn-cs"/>
              </a:rPr>
              <a:t> Develop a timeline for completing tasks and stick to 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lasassy Caps" pitchFamily="2" charset="0"/>
                <a:ea typeface="+mn-ea"/>
                <a:cs typeface="+mn-cs"/>
              </a:rPr>
              <a:t>Prioritize Tasks:</a:t>
            </a:r>
            <a:r>
              <a:rPr kumimoji="0" lang="en-US" sz="1600" b="0" i="0" u="none" strike="noStrike" kern="1200" cap="none" spc="0" normalizeH="0" baseline="0" noProof="0" dirty="0">
                <a:ln>
                  <a:noFill/>
                </a:ln>
                <a:solidFill>
                  <a:prstClr val="black"/>
                </a:solidFill>
                <a:effectLst/>
                <a:uLnTx/>
                <a:uFillTx/>
                <a:latin typeface="Alasassy Caps" pitchFamily="2" charset="0"/>
                <a:ea typeface="+mn-ea"/>
                <a:cs typeface="+mn-cs"/>
              </a:rPr>
              <a:t> Focus on the most critical tasks first to ensure key objectives are met.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lasassy Caps" pitchFamily="2" charset="0"/>
                <a:ea typeface="+mn-ea"/>
                <a:cs typeface="+mn-cs"/>
              </a:rPr>
              <a:t>Monitor Progress:</a:t>
            </a:r>
            <a:r>
              <a:rPr kumimoji="0" lang="en-US" sz="1600" b="0" i="0" u="none" strike="noStrike" kern="1200" cap="none" spc="0" normalizeH="0" baseline="0" noProof="0" dirty="0">
                <a:ln>
                  <a:noFill/>
                </a:ln>
                <a:solidFill>
                  <a:prstClr val="black"/>
                </a:solidFill>
                <a:effectLst/>
                <a:uLnTx/>
                <a:uFillTx/>
                <a:latin typeface="Alasassy Caps" pitchFamily="2" charset="0"/>
                <a:ea typeface="+mn-ea"/>
                <a:cs typeface="+mn-cs"/>
              </a:rPr>
              <a:t> Regularly check on the progress of the group to stay on track.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prstClr val="black"/>
              </a:solidFill>
              <a:latin typeface="Alasassy Cap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Alasassy Caps" pitchFamily="2" charset="0"/>
              </a:rPr>
              <a:t>7</a:t>
            </a:r>
            <a:r>
              <a:rPr kumimoji="0" lang="en-US" sz="1600" b="1" i="0" u="none" strike="noStrike" kern="1200" cap="none" spc="0" normalizeH="0" baseline="0" noProof="0" dirty="0">
                <a:ln>
                  <a:noFill/>
                </a:ln>
                <a:solidFill>
                  <a:prstClr val="black"/>
                </a:solidFill>
                <a:effectLst/>
                <a:uLnTx/>
                <a:uFillTx/>
                <a:latin typeface="Alasassy Caps" pitchFamily="2" charset="0"/>
                <a:ea typeface="+mn-ea"/>
                <a:cs typeface="+mn-cs"/>
              </a:rPr>
              <a:t>. Be Organized: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lasassy Caps" pitchFamily="2" charset="0"/>
                <a:ea typeface="+mn-ea"/>
                <a:cs typeface="+mn-cs"/>
              </a:rPr>
              <a:t>Keep Records:</a:t>
            </a:r>
            <a:r>
              <a:rPr kumimoji="0" lang="en-US" sz="1600" b="0" i="0" u="none" strike="noStrike" kern="1200" cap="none" spc="0" normalizeH="0" baseline="0" noProof="0" dirty="0">
                <a:ln>
                  <a:noFill/>
                </a:ln>
                <a:solidFill>
                  <a:prstClr val="black"/>
                </a:solidFill>
                <a:effectLst/>
                <a:uLnTx/>
                <a:uFillTx/>
                <a:latin typeface="Alasassy Caps" pitchFamily="2" charset="0"/>
                <a:ea typeface="+mn-ea"/>
                <a:cs typeface="+mn-cs"/>
              </a:rPr>
              <a:t> Document findings, decisions, and changes to keep everyone on the same page.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lasassy Caps" pitchFamily="2" charset="0"/>
                <a:ea typeface="+mn-ea"/>
                <a:cs typeface="+mn-cs"/>
              </a:rPr>
              <a:t>Use Tools:</a:t>
            </a:r>
            <a:r>
              <a:rPr kumimoji="0" lang="en-US" sz="1600" b="0" i="0" u="none" strike="noStrike" kern="1200" cap="none" spc="0" normalizeH="0" baseline="0" noProof="0" dirty="0">
                <a:ln>
                  <a:noFill/>
                </a:ln>
                <a:solidFill>
                  <a:prstClr val="black"/>
                </a:solidFill>
                <a:effectLst/>
                <a:uLnTx/>
                <a:uFillTx/>
                <a:latin typeface="Alasassy Caps" pitchFamily="2" charset="0"/>
                <a:ea typeface="+mn-ea"/>
                <a:cs typeface="+mn-cs"/>
              </a:rPr>
              <a:t> Utilize tools like shared documents or project management apps to coordinate efforts.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prstClr val="black"/>
              </a:solidFill>
              <a:latin typeface="Alasassy Cap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Alasassy Caps" pitchFamily="2" charset="0"/>
              </a:rPr>
              <a:t>8.</a:t>
            </a:r>
            <a:r>
              <a:rPr kumimoji="0" lang="en-US" sz="1600" b="1" i="0" u="none" strike="noStrike" kern="1200" cap="none" spc="0" normalizeH="0" baseline="0" noProof="0" dirty="0">
                <a:ln>
                  <a:noFill/>
                </a:ln>
                <a:solidFill>
                  <a:prstClr val="black"/>
                </a:solidFill>
                <a:effectLst/>
                <a:uLnTx/>
                <a:uFillTx/>
                <a:latin typeface="Alasassy Caps" pitchFamily="2" charset="0"/>
                <a:ea typeface="+mn-ea"/>
                <a:cs typeface="+mn-cs"/>
              </a:rPr>
              <a:t>. Handle Conflicts Constructively: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lasassy Caps" pitchFamily="2" charset="0"/>
                <a:ea typeface="+mn-ea"/>
                <a:cs typeface="+mn-cs"/>
              </a:rPr>
              <a:t>Address Issues Promptly:</a:t>
            </a:r>
            <a:r>
              <a:rPr kumimoji="0" lang="en-US" sz="1600" b="0" i="0" u="none" strike="noStrike" kern="1200" cap="none" spc="0" normalizeH="0" baseline="0" noProof="0" dirty="0">
                <a:ln>
                  <a:noFill/>
                </a:ln>
                <a:solidFill>
                  <a:prstClr val="black"/>
                </a:solidFill>
                <a:effectLst/>
                <a:uLnTx/>
                <a:uFillTx/>
                <a:latin typeface="Alasassy Caps" pitchFamily="2" charset="0"/>
                <a:ea typeface="+mn-ea"/>
                <a:cs typeface="+mn-cs"/>
              </a:rPr>
              <a:t> Discuss any problems or disagreements as soon as they arise.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lasassy Caps" pitchFamily="2" charset="0"/>
                <a:ea typeface="+mn-ea"/>
                <a:cs typeface="+mn-cs"/>
              </a:rPr>
              <a:t>Seek Solutions:</a:t>
            </a:r>
            <a:r>
              <a:rPr kumimoji="0" lang="en-US" sz="1600" b="0" i="0" u="none" strike="noStrike" kern="1200" cap="none" spc="0" normalizeH="0" baseline="0" noProof="0" dirty="0">
                <a:ln>
                  <a:noFill/>
                </a:ln>
                <a:solidFill>
                  <a:prstClr val="black"/>
                </a:solidFill>
                <a:effectLst/>
                <a:uLnTx/>
                <a:uFillTx/>
                <a:latin typeface="Alasassy Caps" pitchFamily="2" charset="0"/>
                <a:ea typeface="+mn-ea"/>
                <a:cs typeface="+mn-cs"/>
              </a:rPr>
              <a:t> Work together to find solutions rather than assigning blame.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lasassy Caps" pitchFamily="2" charset="0"/>
                <a:ea typeface="+mn-ea"/>
                <a:cs typeface="+mn-cs"/>
              </a:rPr>
              <a:t>Learn from Experience:</a:t>
            </a:r>
            <a:r>
              <a:rPr kumimoji="0" lang="en-US" sz="1600" b="0" i="0" u="none" strike="noStrike" kern="1200" cap="none" spc="0" normalizeH="0" baseline="0" noProof="0" dirty="0">
                <a:ln>
                  <a:noFill/>
                </a:ln>
                <a:solidFill>
                  <a:prstClr val="black"/>
                </a:solidFill>
                <a:effectLst/>
                <a:uLnTx/>
                <a:uFillTx/>
                <a:latin typeface="Alasassy Caps" pitchFamily="2" charset="0"/>
                <a:ea typeface="+mn-ea"/>
                <a:cs typeface="+mn-cs"/>
              </a:rPr>
              <a:t> Apply lessons learned to future group work for better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lasassy Cap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lasassy Caps" pitchFamily="2" charset="0"/>
                <a:ea typeface="+mn-ea"/>
                <a:cs typeface="+mn-cs"/>
              </a:rPr>
              <a:t>By following these guidelines, groups can work together more harmoniously and effectively, leading to successful outcomes in both science labs and classwork</a:t>
            </a:r>
            <a:endParaRPr lang="en-US" sz="1600" b="1" dirty="0">
              <a:latin typeface="Alasassy Caps" pitchFamily="2" charset="0"/>
            </a:endParaRPr>
          </a:p>
        </p:txBody>
      </p:sp>
      <p:pic>
        <p:nvPicPr>
          <p:cNvPr id="3" name="Picture 2">
            <a:extLst>
              <a:ext uri="{FF2B5EF4-FFF2-40B4-BE49-F238E27FC236}">
                <a16:creationId xmlns:a16="http://schemas.microsoft.com/office/drawing/2014/main" id="{63196E67-1392-DC66-84EA-9739209C6131}"/>
              </a:ext>
            </a:extLst>
          </p:cNvPr>
          <p:cNvPicPr>
            <a:picLocks noChangeAspect="1"/>
          </p:cNvPicPr>
          <p:nvPr/>
        </p:nvPicPr>
        <p:blipFill>
          <a:blip r:embed="rId3"/>
          <a:stretch>
            <a:fillRect/>
          </a:stretch>
        </p:blipFill>
        <p:spPr>
          <a:xfrm>
            <a:off x="6829825" y="3349592"/>
            <a:ext cx="2518710" cy="2518710"/>
          </a:xfrm>
          <a:prstGeom prst="rect">
            <a:avLst/>
          </a:prstGeom>
        </p:spPr>
      </p:pic>
    </p:spTree>
    <p:extLst>
      <p:ext uri="{BB962C8B-B14F-4D97-AF65-F5344CB8AC3E}">
        <p14:creationId xmlns:p14="http://schemas.microsoft.com/office/powerpoint/2010/main" val="2150344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95C80A-7726-900D-9688-E8E0AAD3E690}"/>
              </a:ext>
            </a:extLst>
          </p:cNvPr>
          <p:cNvSpPr txBox="1"/>
          <p:nvPr/>
        </p:nvSpPr>
        <p:spPr>
          <a:xfrm>
            <a:off x="518260" y="1860534"/>
            <a:ext cx="9021880" cy="3785652"/>
          </a:xfrm>
          <a:prstGeom prst="rect">
            <a:avLst/>
          </a:prstGeom>
          <a:noFill/>
        </p:spPr>
        <p:txBody>
          <a:bodyPr wrap="square" rtlCol="0">
            <a:spAutoFit/>
          </a:bodyPr>
          <a:lstStyle/>
          <a:p>
            <a:pPr algn="ctr"/>
            <a:r>
              <a:rPr lang="en-US" sz="2000" b="1" dirty="0">
                <a:latin typeface="Alasassy Caps" pitchFamily="2" charset="0"/>
              </a:rPr>
              <a:t>Science Lab and Class Work</a:t>
            </a:r>
          </a:p>
          <a:p>
            <a:pPr algn="ctr"/>
            <a:endParaRPr lang="en-US" sz="2000" dirty="0">
              <a:latin typeface="Alasassy Caps" pitchFamily="2" charset="0"/>
            </a:endParaRPr>
          </a:p>
          <a:p>
            <a:r>
              <a:rPr lang="en-US" sz="2000" dirty="0">
                <a:latin typeface="Alasassy Caps" pitchFamily="2" charset="0"/>
              </a:rPr>
              <a:t>When working with a partner, focus on being </a:t>
            </a:r>
            <a:r>
              <a:rPr lang="en-US" sz="2000" b="1" dirty="0">
                <a:latin typeface="Alasassy Caps" pitchFamily="2" charset="0"/>
              </a:rPr>
              <a:t>respectful</a:t>
            </a:r>
            <a:r>
              <a:rPr lang="en-US" sz="2000" dirty="0">
                <a:latin typeface="Alasassy Caps" pitchFamily="2" charset="0"/>
              </a:rPr>
              <a:t>, </a:t>
            </a:r>
            <a:r>
              <a:rPr lang="en-US" sz="2000" b="1" dirty="0">
                <a:latin typeface="Alasassy Caps" pitchFamily="2" charset="0"/>
              </a:rPr>
              <a:t>productive</a:t>
            </a:r>
            <a:r>
              <a:rPr lang="en-US" sz="2000" dirty="0">
                <a:latin typeface="Alasassy Caps" pitchFamily="2" charset="0"/>
              </a:rPr>
              <a:t>, and </a:t>
            </a:r>
            <a:r>
              <a:rPr lang="en-US" sz="2000" b="1" dirty="0">
                <a:latin typeface="Alasassy Caps" pitchFamily="2" charset="0"/>
              </a:rPr>
              <a:t>collaborative</a:t>
            </a:r>
            <a:r>
              <a:rPr lang="en-US" sz="2000" dirty="0">
                <a:latin typeface="Alasassy Caps" pitchFamily="2" charset="0"/>
              </a:rPr>
              <a:t>.</a:t>
            </a:r>
          </a:p>
          <a:p>
            <a:pPr>
              <a:buFont typeface="Arial" panose="020B0604020202020204" pitchFamily="34" charset="0"/>
              <a:buChar char="•"/>
            </a:pPr>
            <a:r>
              <a:rPr lang="en-US" sz="2000" b="1" dirty="0">
                <a:latin typeface="Alasassy Caps" pitchFamily="2" charset="0"/>
              </a:rPr>
              <a:t>Respectful:</a:t>
            </a:r>
            <a:r>
              <a:rPr lang="en-US" sz="2000" dirty="0">
                <a:latin typeface="Alasassy Caps" pitchFamily="2" charset="0"/>
              </a:rPr>
              <a:t> Listen to others' ideas, share your thoughts politely, and value each person's contributions. Always communicate with kindness and consideration.</a:t>
            </a:r>
          </a:p>
          <a:p>
            <a:endParaRPr lang="en-US" sz="2000" dirty="0">
              <a:latin typeface="Alasassy Caps" pitchFamily="2" charset="0"/>
            </a:endParaRPr>
          </a:p>
          <a:p>
            <a:pPr>
              <a:buFont typeface="Arial" panose="020B0604020202020204" pitchFamily="34" charset="0"/>
              <a:buChar char="•"/>
            </a:pPr>
            <a:r>
              <a:rPr lang="en-US" sz="2000" b="1" dirty="0">
                <a:latin typeface="Alasassy Caps" pitchFamily="2" charset="0"/>
              </a:rPr>
              <a:t>Productive:</a:t>
            </a:r>
            <a:r>
              <a:rPr lang="en-US" sz="2000" dirty="0">
                <a:latin typeface="Alasassy Caps" pitchFamily="2" charset="0"/>
              </a:rPr>
              <a:t> Stay focused on the task at hand, manage your time efficiently, and ensure that your work contributes to the group's goals. Complete assignments with care and accuracy.</a:t>
            </a:r>
          </a:p>
          <a:p>
            <a:endParaRPr lang="en-US" sz="2000" dirty="0">
              <a:latin typeface="Alasassy Caps" pitchFamily="2" charset="0"/>
            </a:endParaRPr>
          </a:p>
          <a:p>
            <a:pPr>
              <a:buFont typeface="Arial" panose="020B0604020202020204" pitchFamily="34" charset="0"/>
              <a:buChar char="•"/>
            </a:pPr>
            <a:r>
              <a:rPr lang="en-US" sz="2000" b="1" dirty="0">
                <a:latin typeface="Alasassy Caps" pitchFamily="2" charset="0"/>
              </a:rPr>
              <a:t>Teamwork:</a:t>
            </a:r>
            <a:r>
              <a:rPr lang="en-US" sz="2000" dirty="0">
                <a:latin typeface="Alasassy Caps" pitchFamily="2" charset="0"/>
              </a:rPr>
              <a:t> Cooperate with your partners by dividing tasks fairly, supporting each other, and working together to solve problems. Encourage each other and build on each other’s strengths.</a:t>
            </a:r>
          </a:p>
          <a:p>
            <a:r>
              <a:rPr lang="en-US" sz="2000" dirty="0">
                <a:latin typeface="Alasassy Caps" pitchFamily="2" charset="0"/>
              </a:rPr>
              <a:t>By adhering to these principles, you contribute to a positive and effective learning environment.</a:t>
            </a:r>
          </a:p>
        </p:txBody>
      </p:sp>
      <p:pic>
        <p:nvPicPr>
          <p:cNvPr id="3" name="Picture 2">
            <a:extLst>
              <a:ext uri="{FF2B5EF4-FFF2-40B4-BE49-F238E27FC236}">
                <a16:creationId xmlns:a16="http://schemas.microsoft.com/office/drawing/2014/main" id="{5454162C-E129-F39E-45C8-D9ADE846276B}"/>
              </a:ext>
            </a:extLst>
          </p:cNvPr>
          <p:cNvPicPr>
            <a:picLocks noChangeAspect="1"/>
          </p:cNvPicPr>
          <p:nvPr/>
        </p:nvPicPr>
        <p:blipFill>
          <a:blip r:embed="rId3"/>
          <a:stretch>
            <a:fillRect/>
          </a:stretch>
        </p:blipFill>
        <p:spPr>
          <a:xfrm>
            <a:off x="3817119" y="5200049"/>
            <a:ext cx="2410426" cy="2410426"/>
          </a:xfrm>
          <a:prstGeom prst="rect">
            <a:avLst/>
          </a:prstGeom>
        </p:spPr>
      </p:pic>
    </p:spTree>
    <p:extLst>
      <p:ext uri="{BB962C8B-B14F-4D97-AF65-F5344CB8AC3E}">
        <p14:creationId xmlns:p14="http://schemas.microsoft.com/office/powerpoint/2010/main" val="567119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22CAC6-3A18-7840-F1F2-7D5C16F867CA}"/>
              </a:ext>
            </a:extLst>
          </p:cNvPr>
          <p:cNvSpPr txBox="1"/>
          <p:nvPr/>
        </p:nvSpPr>
        <p:spPr>
          <a:xfrm>
            <a:off x="693019" y="1897886"/>
            <a:ext cx="8672362" cy="3293209"/>
          </a:xfrm>
          <a:prstGeom prst="rect">
            <a:avLst/>
          </a:prstGeom>
          <a:noFill/>
        </p:spPr>
        <p:txBody>
          <a:bodyPr wrap="square" rtlCol="0">
            <a:spAutoFit/>
          </a:bodyPr>
          <a:lstStyle/>
          <a:p>
            <a:r>
              <a:rPr lang="en-US" sz="1600" dirty="0">
                <a:latin typeface="Alasassy Caps" pitchFamily="2" charset="0"/>
              </a:rPr>
              <a:t>                  </a:t>
            </a:r>
            <a:r>
              <a:rPr lang="en-US" sz="1600" b="1" dirty="0">
                <a:latin typeface="Alasassy Caps" pitchFamily="2" charset="0"/>
              </a:rPr>
              <a:t>When interacting with a substitute teacher, here’s a short summary of expected behavior:</a:t>
            </a:r>
          </a:p>
          <a:p>
            <a:endParaRPr lang="en-US" sz="1600" b="1" dirty="0">
              <a:latin typeface="Alasassy Caps" pitchFamily="2" charset="0"/>
            </a:endParaRPr>
          </a:p>
          <a:p>
            <a:pPr>
              <a:buFont typeface="+mj-lt"/>
              <a:buAutoNum type="arabicPeriod"/>
            </a:pPr>
            <a:r>
              <a:rPr lang="en-US" sz="1600" b="1" dirty="0">
                <a:latin typeface="Alasassy Caps" pitchFamily="2" charset="0"/>
              </a:rPr>
              <a:t>Be Respectful:</a:t>
            </a:r>
            <a:r>
              <a:rPr lang="en-US" sz="1600" dirty="0">
                <a:latin typeface="Alasassy Caps" pitchFamily="2" charset="0"/>
              </a:rPr>
              <a:t> Treat the substitute teacher with the same respect you would show your me.</a:t>
            </a:r>
          </a:p>
          <a:p>
            <a:pPr>
              <a:buFont typeface="+mj-lt"/>
              <a:buAutoNum type="arabicPeriod"/>
            </a:pPr>
            <a:endParaRPr lang="en-US" sz="1600" dirty="0">
              <a:latin typeface="Alasassy Caps" pitchFamily="2" charset="0"/>
            </a:endParaRPr>
          </a:p>
          <a:p>
            <a:pPr>
              <a:buFont typeface="+mj-lt"/>
              <a:buAutoNum type="arabicPeriod"/>
            </a:pPr>
            <a:r>
              <a:rPr lang="en-US" sz="1600" b="1" dirty="0">
                <a:latin typeface="Alasassy Caps" pitchFamily="2" charset="0"/>
              </a:rPr>
              <a:t>Follow Instructions:</a:t>
            </a:r>
            <a:r>
              <a:rPr lang="en-US" sz="1600" dirty="0">
                <a:latin typeface="Alasassy Caps" pitchFamily="2" charset="0"/>
              </a:rPr>
              <a:t> Adhere to the directions provided by the substitute, and complete all assignments as instructed.</a:t>
            </a:r>
          </a:p>
          <a:p>
            <a:pPr>
              <a:buFont typeface="+mj-lt"/>
              <a:buAutoNum type="arabicPeriod"/>
            </a:pPr>
            <a:endParaRPr lang="en-US" sz="1600" dirty="0">
              <a:latin typeface="Alasassy Caps" pitchFamily="2" charset="0"/>
            </a:endParaRPr>
          </a:p>
          <a:p>
            <a:pPr>
              <a:buFont typeface="+mj-lt"/>
              <a:buAutoNum type="arabicPeriod"/>
            </a:pPr>
            <a:r>
              <a:rPr lang="en-US" sz="1600" b="1" dirty="0">
                <a:latin typeface="Alasassy Caps" pitchFamily="2" charset="0"/>
              </a:rPr>
              <a:t>Stay Focused:</a:t>
            </a:r>
            <a:r>
              <a:rPr lang="en-US" sz="1600" dirty="0">
                <a:latin typeface="Alasassy Caps" pitchFamily="2" charset="0"/>
              </a:rPr>
              <a:t> Engage in your work and maintain a positive attitude throughout the class.</a:t>
            </a:r>
          </a:p>
          <a:p>
            <a:pPr>
              <a:buFont typeface="+mj-lt"/>
              <a:buAutoNum type="arabicPeriod"/>
            </a:pPr>
            <a:endParaRPr lang="en-US" sz="1600" dirty="0">
              <a:latin typeface="Alasassy Caps" pitchFamily="2" charset="0"/>
            </a:endParaRPr>
          </a:p>
          <a:p>
            <a:pPr>
              <a:buFont typeface="+mj-lt"/>
              <a:buAutoNum type="arabicPeriod"/>
            </a:pPr>
            <a:r>
              <a:rPr lang="en-US" sz="1600" b="1" dirty="0">
                <a:latin typeface="Alasassy Caps" pitchFamily="2" charset="0"/>
              </a:rPr>
              <a:t>Avoid Disruptions:</a:t>
            </a:r>
            <a:r>
              <a:rPr lang="en-US" sz="1600" dirty="0">
                <a:latin typeface="Alasassy Caps" pitchFamily="2" charset="0"/>
              </a:rPr>
              <a:t> Refrain from talking out of turn, being disruptive, or engaging in inappropriate behavior.</a:t>
            </a:r>
          </a:p>
          <a:p>
            <a:pPr>
              <a:buFont typeface="+mj-lt"/>
              <a:buAutoNum type="arabicPeriod"/>
            </a:pPr>
            <a:endParaRPr lang="en-US" sz="1600" dirty="0">
              <a:latin typeface="Alasassy Caps" pitchFamily="2" charset="0"/>
            </a:endParaRPr>
          </a:p>
          <a:p>
            <a:pPr>
              <a:buFont typeface="+mj-lt"/>
              <a:buAutoNum type="arabicPeriod"/>
            </a:pPr>
            <a:r>
              <a:rPr lang="en-US" sz="1600" b="1" dirty="0">
                <a:latin typeface="Alasassy Caps" pitchFamily="2" charset="0"/>
              </a:rPr>
              <a:t>Be Helpful:</a:t>
            </a:r>
            <a:r>
              <a:rPr lang="en-US" sz="1600" dirty="0">
                <a:latin typeface="Alasassy Caps" pitchFamily="2" charset="0"/>
              </a:rPr>
              <a:t> Assist the substitute if they need help understanding class routines or procedures.</a:t>
            </a:r>
          </a:p>
          <a:p>
            <a:r>
              <a:rPr lang="en-US" sz="1600" dirty="0">
                <a:latin typeface="Alasassy Caps" pitchFamily="2" charset="0"/>
              </a:rPr>
              <a:t>Remember, your behavior will be noted, and any negative reports could result in detention when your regular teacher returns.</a:t>
            </a:r>
          </a:p>
        </p:txBody>
      </p:sp>
      <p:pic>
        <p:nvPicPr>
          <p:cNvPr id="3" name="Picture 2">
            <a:extLst>
              <a:ext uri="{FF2B5EF4-FFF2-40B4-BE49-F238E27FC236}">
                <a16:creationId xmlns:a16="http://schemas.microsoft.com/office/drawing/2014/main" id="{E800CE78-221D-EC24-59A5-F31417F40851}"/>
              </a:ext>
            </a:extLst>
          </p:cNvPr>
          <p:cNvPicPr>
            <a:picLocks noChangeAspect="1"/>
          </p:cNvPicPr>
          <p:nvPr/>
        </p:nvPicPr>
        <p:blipFill>
          <a:blip r:embed="rId3"/>
          <a:stretch>
            <a:fillRect/>
          </a:stretch>
        </p:blipFill>
        <p:spPr>
          <a:xfrm>
            <a:off x="2594711" y="4397710"/>
            <a:ext cx="3382577" cy="3382577"/>
          </a:xfrm>
          <a:prstGeom prst="rect">
            <a:avLst/>
          </a:prstGeom>
        </p:spPr>
      </p:pic>
    </p:spTree>
    <p:extLst>
      <p:ext uri="{BB962C8B-B14F-4D97-AF65-F5344CB8AC3E}">
        <p14:creationId xmlns:p14="http://schemas.microsoft.com/office/powerpoint/2010/main" val="2113296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056D59-3569-0CE0-8D5A-E7999033228C}"/>
              </a:ext>
            </a:extLst>
          </p:cNvPr>
          <p:cNvSpPr txBox="1"/>
          <p:nvPr/>
        </p:nvSpPr>
        <p:spPr>
          <a:xfrm>
            <a:off x="423511" y="2928938"/>
            <a:ext cx="8864867" cy="3539430"/>
          </a:xfrm>
          <a:prstGeom prst="rect">
            <a:avLst/>
          </a:prstGeom>
          <a:noFill/>
        </p:spPr>
        <p:txBody>
          <a:bodyPr wrap="square" rtlCol="0">
            <a:spAutoFit/>
          </a:bodyPr>
          <a:lstStyle/>
          <a:p>
            <a:r>
              <a:rPr lang="en-US" sz="1600" b="1" dirty="0">
                <a:latin typeface="Alasassy Caps" pitchFamily="2" charset="0"/>
              </a:rPr>
              <a:t>                                                           science class Work Folder</a:t>
            </a:r>
          </a:p>
          <a:p>
            <a:endParaRPr lang="en-US" sz="1600" dirty="0">
              <a:latin typeface="Alasassy Caps" pitchFamily="2" charset="0"/>
            </a:endParaRPr>
          </a:p>
          <a:p>
            <a:pPr>
              <a:buFont typeface="Arial" panose="020B0604020202020204" pitchFamily="34" charset="0"/>
              <a:buChar char="•"/>
            </a:pPr>
            <a:r>
              <a:rPr lang="en-US" sz="1600" b="1" dirty="0">
                <a:latin typeface="Alasassy Caps" pitchFamily="2" charset="0"/>
              </a:rPr>
              <a:t>Organization:</a:t>
            </a:r>
            <a:r>
              <a:rPr lang="en-US" sz="1600" dirty="0">
                <a:latin typeface="Alasassy Caps" pitchFamily="2" charset="0"/>
              </a:rPr>
              <a:t> Keep your work folder organized and up-to-date. It should contain all your class assignments and materials provided. I will be doing random folder checks for a grade.</a:t>
            </a:r>
          </a:p>
          <a:p>
            <a:endParaRPr lang="en-US" sz="1600" dirty="0">
              <a:latin typeface="Alasassy Caps" pitchFamily="2" charset="0"/>
            </a:endParaRPr>
          </a:p>
          <a:p>
            <a:pPr>
              <a:buFont typeface="Arial" panose="020B0604020202020204" pitchFamily="34" charset="0"/>
              <a:buChar char="•"/>
            </a:pPr>
            <a:r>
              <a:rPr lang="en-US" sz="1600" b="1" dirty="0">
                <a:latin typeface="Alasassy Caps" pitchFamily="2" charset="0"/>
              </a:rPr>
              <a:t>Take Home:</a:t>
            </a:r>
            <a:r>
              <a:rPr lang="en-US" sz="1600" dirty="0">
                <a:latin typeface="Alasassy Caps" pitchFamily="2" charset="0"/>
              </a:rPr>
              <a:t> Take your work folder home after each class to review and complete any additional work as needed.</a:t>
            </a:r>
          </a:p>
          <a:p>
            <a:pPr>
              <a:buFont typeface="Arial" panose="020B0604020202020204" pitchFamily="34" charset="0"/>
              <a:buChar char="•"/>
            </a:pPr>
            <a:endParaRPr lang="en-US" sz="1600" dirty="0">
              <a:latin typeface="Alasassy Caps" pitchFamily="2" charset="0"/>
            </a:endParaRPr>
          </a:p>
          <a:p>
            <a:pPr>
              <a:buFont typeface="Arial" panose="020B0604020202020204" pitchFamily="34" charset="0"/>
              <a:buChar char="•"/>
            </a:pPr>
            <a:r>
              <a:rPr lang="en-US" sz="1600" b="1" dirty="0">
                <a:latin typeface="Alasassy Caps" pitchFamily="2" charset="0"/>
              </a:rPr>
              <a:t>Interactive Science Notebooks:</a:t>
            </a:r>
            <a:r>
              <a:rPr lang="en-US" sz="1600" dirty="0">
                <a:latin typeface="Alasassy Caps" pitchFamily="2" charset="0"/>
              </a:rPr>
              <a:t> These stay in class and should be used for interactive activities and notes that we do together in class. Most of our vocabulary practice and concept maps will be done here .</a:t>
            </a:r>
          </a:p>
          <a:p>
            <a:endParaRPr lang="en-US" sz="1600" dirty="0">
              <a:latin typeface="Alasassy Caps" pitchFamily="2" charset="0"/>
            </a:endParaRPr>
          </a:p>
          <a:p>
            <a:pPr>
              <a:buFont typeface="Arial" panose="020B0604020202020204" pitchFamily="34" charset="0"/>
              <a:buChar char="•"/>
            </a:pPr>
            <a:r>
              <a:rPr lang="en-US" sz="1600" b="1" dirty="0">
                <a:latin typeface="Alasassy Caps" pitchFamily="2" charset="0"/>
              </a:rPr>
              <a:t>Responsibility:</a:t>
            </a:r>
            <a:r>
              <a:rPr lang="en-US" sz="1600" dirty="0">
                <a:latin typeface="Alasassy Caps" pitchFamily="2" charset="0"/>
              </a:rPr>
              <a:t> You are responsible for the condition and organization of your own work folder. Make sure it’s kept neat and accessible.</a:t>
            </a:r>
          </a:p>
          <a:p>
            <a:endParaRPr lang="en-US" sz="1600" dirty="0">
              <a:latin typeface="Alasassy Caps" pitchFamily="2" charset="0"/>
            </a:endParaRPr>
          </a:p>
          <a:p>
            <a:r>
              <a:rPr lang="en-US" sz="1600" dirty="0">
                <a:latin typeface="Alasassy Caps" pitchFamily="2" charset="0"/>
              </a:rPr>
              <a:t>This system helps keep your work organized and ensures that interactive activities are easily managed in class.</a:t>
            </a:r>
          </a:p>
        </p:txBody>
      </p:sp>
      <p:pic>
        <p:nvPicPr>
          <p:cNvPr id="3" name="Picture 2">
            <a:extLst>
              <a:ext uri="{FF2B5EF4-FFF2-40B4-BE49-F238E27FC236}">
                <a16:creationId xmlns:a16="http://schemas.microsoft.com/office/drawing/2014/main" id="{D07CE31D-3E94-A2CF-462B-EC1DC6A7175C}"/>
              </a:ext>
            </a:extLst>
          </p:cNvPr>
          <p:cNvPicPr>
            <a:picLocks noChangeAspect="1"/>
          </p:cNvPicPr>
          <p:nvPr/>
        </p:nvPicPr>
        <p:blipFill>
          <a:blip r:embed="rId3"/>
          <a:stretch>
            <a:fillRect/>
          </a:stretch>
        </p:blipFill>
        <p:spPr>
          <a:xfrm>
            <a:off x="7060831" y="-308008"/>
            <a:ext cx="2576462" cy="2576462"/>
          </a:xfrm>
          <a:prstGeom prst="rect">
            <a:avLst/>
          </a:prstGeom>
        </p:spPr>
      </p:pic>
    </p:spTree>
    <p:extLst>
      <p:ext uri="{BB962C8B-B14F-4D97-AF65-F5344CB8AC3E}">
        <p14:creationId xmlns:p14="http://schemas.microsoft.com/office/powerpoint/2010/main" val="3667280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22FBF4-175E-3995-A319-50A0798126B9}"/>
              </a:ext>
            </a:extLst>
          </p:cNvPr>
          <p:cNvSpPr txBox="1"/>
          <p:nvPr/>
        </p:nvSpPr>
        <p:spPr>
          <a:xfrm>
            <a:off x="317635" y="2091539"/>
            <a:ext cx="9384630" cy="2862322"/>
          </a:xfrm>
          <a:prstGeom prst="rect">
            <a:avLst/>
          </a:prstGeom>
          <a:noFill/>
        </p:spPr>
        <p:txBody>
          <a:bodyPr wrap="square" rtlCol="0">
            <a:spAutoFit/>
          </a:bodyPr>
          <a:lstStyle/>
          <a:p>
            <a:r>
              <a:rPr lang="en-US" sz="3600" dirty="0">
                <a:latin typeface="Alasassy Caps" pitchFamily="2" charset="0"/>
                <a:ea typeface="AGLazyLevelExpertBold" panose="02000803000000000000" pitchFamily="2" charset="0"/>
              </a:rPr>
              <a:t>In science we will be using specific supplies. You have been given a list of specific supplies that needs to be brought to class every time we see each other. You will get a Z after 1 day of missing class supplies. Its very important that you come to class prepared.</a:t>
            </a:r>
          </a:p>
        </p:txBody>
      </p:sp>
      <p:pic>
        <p:nvPicPr>
          <p:cNvPr id="3" name="Picture 2">
            <a:extLst>
              <a:ext uri="{FF2B5EF4-FFF2-40B4-BE49-F238E27FC236}">
                <a16:creationId xmlns:a16="http://schemas.microsoft.com/office/drawing/2014/main" id="{30ED8529-C91F-45F4-25EE-90AD7D01F3C3}"/>
              </a:ext>
            </a:extLst>
          </p:cNvPr>
          <p:cNvPicPr>
            <a:picLocks noChangeAspect="1"/>
          </p:cNvPicPr>
          <p:nvPr/>
        </p:nvPicPr>
        <p:blipFill>
          <a:blip r:embed="rId3"/>
          <a:stretch>
            <a:fillRect/>
          </a:stretch>
        </p:blipFill>
        <p:spPr>
          <a:xfrm>
            <a:off x="4904773" y="4419700"/>
            <a:ext cx="3016818" cy="3016818"/>
          </a:xfrm>
          <a:prstGeom prst="rect">
            <a:avLst/>
          </a:prstGeom>
        </p:spPr>
      </p:pic>
    </p:spTree>
    <p:extLst>
      <p:ext uri="{BB962C8B-B14F-4D97-AF65-F5344CB8AC3E}">
        <p14:creationId xmlns:p14="http://schemas.microsoft.com/office/powerpoint/2010/main" val="980032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84563B-08A8-39C0-53AC-005412FC2E46}"/>
              </a:ext>
            </a:extLst>
          </p:cNvPr>
          <p:cNvSpPr txBox="1"/>
          <p:nvPr/>
        </p:nvSpPr>
        <p:spPr>
          <a:xfrm>
            <a:off x="163629" y="2928938"/>
            <a:ext cx="9577137" cy="1200329"/>
          </a:xfrm>
          <a:prstGeom prst="rect">
            <a:avLst/>
          </a:prstGeom>
          <a:noFill/>
        </p:spPr>
        <p:txBody>
          <a:bodyPr wrap="square" rtlCol="0">
            <a:spAutoFit/>
          </a:bodyPr>
          <a:lstStyle/>
          <a:p>
            <a:r>
              <a:rPr lang="en-US" sz="3600" dirty="0">
                <a:latin typeface="Alasassy Caps" pitchFamily="2" charset="0"/>
                <a:ea typeface="AGLazyLevelExpertBold" panose="02000803000000000000" pitchFamily="2" charset="0"/>
              </a:rPr>
              <a:t>Rewards are given in class for participation and academic achievement</a:t>
            </a:r>
            <a:r>
              <a:rPr lang="en-US" sz="3600" dirty="0">
                <a:latin typeface="AGLazyLevelExpertBold" panose="02000803000000000000" pitchFamily="2" charset="0"/>
                <a:ea typeface="AGLazyLevelExpertBold" panose="02000803000000000000" pitchFamily="2" charset="0"/>
              </a:rPr>
              <a:t>.</a:t>
            </a:r>
          </a:p>
        </p:txBody>
      </p:sp>
      <p:pic>
        <p:nvPicPr>
          <p:cNvPr id="3" name="Picture 2">
            <a:extLst>
              <a:ext uri="{FF2B5EF4-FFF2-40B4-BE49-F238E27FC236}">
                <a16:creationId xmlns:a16="http://schemas.microsoft.com/office/drawing/2014/main" id="{321A2B71-9D21-7083-F20F-87A35F553FC8}"/>
              </a:ext>
            </a:extLst>
          </p:cNvPr>
          <p:cNvPicPr>
            <a:picLocks noChangeAspect="1"/>
          </p:cNvPicPr>
          <p:nvPr/>
        </p:nvPicPr>
        <p:blipFill>
          <a:blip r:embed="rId3"/>
          <a:stretch>
            <a:fillRect/>
          </a:stretch>
        </p:blipFill>
        <p:spPr>
          <a:xfrm>
            <a:off x="3133725" y="3627020"/>
            <a:ext cx="3790950" cy="3790950"/>
          </a:xfrm>
          <a:prstGeom prst="rect">
            <a:avLst/>
          </a:prstGeom>
        </p:spPr>
      </p:pic>
    </p:spTree>
    <p:extLst>
      <p:ext uri="{BB962C8B-B14F-4D97-AF65-F5344CB8AC3E}">
        <p14:creationId xmlns:p14="http://schemas.microsoft.com/office/powerpoint/2010/main" val="3899770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B746BB-1989-279B-D6FE-EB400159A0A0}"/>
              </a:ext>
            </a:extLst>
          </p:cNvPr>
          <p:cNvSpPr txBox="1"/>
          <p:nvPr/>
        </p:nvSpPr>
        <p:spPr>
          <a:xfrm>
            <a:off x="625642" y="1802780"/>
            <a:ext cx="8142972" cy="7848302"/>
          </a:xfrm>
          <a:prstGeom prst="rect">
            <a:avLst/>
          </a:prstGeom>
          <a:noFill/>
        </p:spPr>
        <p:txBody>
          <a:bodyPr wrap="square" rtlCol="0">
            <a:spAutoFit/>
          </a:bodyPr>
          <a:lstStyle/>
          <a:p>
            <a:r>
              <a:rPr lang="en-US" sz="3600" dirty="0">
                <a:latin typeface="Alasassy Caps" pitchFamily="2" charset="0"/>
                <a:ea typeface="AGLazyLevelExpertBold" panose="02000803000000000000" pitchFamily="2" charset="0"/>
              </a:rPr>
              <a:t>My Favorites: </a:t>
            </a:r>
          </a:p>
          <a:p>
            <a:pPr marL="571500" indent="-571500">
              <a:buFont typeface="Wingdings" panose="05000000000000000000" pitchFamily="2" charset="2"/>
              <a:buChar char="§"/>
            </a:pPr>
            <a:r>
              <a:rPr lang="en-US" sz="3600" dirty="0">
                <a:latin typeface="Alasassy Caps" pitchFamily="2" charset="0"/>
                <a:ea typeface="AGLazyLevelExpertBold" panose="02000803000000000000" pitchFamily="2" charset="0"/>
              </a:rPr>
              <a:t>Peonies, sunflowers and orchids</a:t>
            </a:r>
          </a:p>
          <a:p>
            <a:pPr marL="571500" indent="-571500">
              <a:buFont typeface="Wingdings" panose="05000000000000000000" pitchFamily="2" charset="2"/>
              <a:buChar char="§"/>
            </a:pPr>
            <a:r>
              <a:rPr lang="en-US" sz="3600" dirty="0">
                <a:latin typeface="Alasassy Caps" pitchFamily="2" charset="0"/>
                <a:ea typeface="AGLazyLevelExpertBold" panose="02000803000000000000" pitchFamily="2" charset="0"/>
              </a:rPr>
              <a:t>Color: Mauve , neutral colors and blue</a:t>
            </a:r>
          </a:p>
          <a:p>
            <a:pPr marL="571500" indent="-571500">
              <a:buFont typeface="Wingdings" panose="05000000000000000000" pitchFamily="2" charset="2"/>
              <a:buChar char="§"/>
            </a:pPr>
            <a:r>
              <a:rPr lang="en-US" sz="3600" dirty="0">
                <a:latin typeface="Alasassy Caps" pitchFamily="2" charset="0"/>
                <a:ea typeface="AGLazyLevelExpertBold" panose="02000803000000000000" pitchFamily="2" charset="0"/>
              </a:rPr>
              <a:t>Iced coffee and water </a:t>
            </a:r>
          </a:p>
          <a:p>
            <a:pPr marL="571500" indent="-571500">
              <a:buFont typeface="Wingdings" panose="05000000000000000000" pitchFamily="2" charset="2"/>
              <a:buChar char="§"/>
            </a:pPr>
            <a:r>
              <a:rPr lang="en-US" sz="3600" dirty="0">
                <a:latin typeface="Alasassy Caps" pitchFamily="2" charset="0"/>
                <a:ea typeface="AGLazyLevelExpertBold" panose="02000803000000000000" pitchFamily="2" charset="0"/>
              </a:rPr>
              <a:t>Fitness</a:t>
            </a:r>
          </a:p>
          <a:p>
            <a:pPr marL="571500" indent="-571500">
              <a:buFont typeface="Wingdings" panose="05000000000000000000" pitchFamily="2" charset="2"/>
              <a:buChar char="§"/>
            </a:pPr>
            <a:r>
              <a:rPr lang="en-US" sz="3600" dirty="0">
                <a:latin typeface="Alasassy Caps" pitchFamily="2" charset="0"/>
                <a:ea typeface="AGLazyLevelExpertBold" panose="02000803000000000000" pitchFamily="2" charset="0"/>
              </a:rPr>
              <a:t>Family time</a:t>
            </a:r>
          </a:p>
          <a:p>
            <a:pPr marL="571500" indent="-571500">
              <a:buFont typeface="Wingdings" panose="05000000000000000000" pitchFamily="2" charset="2"/>
              <a:buChar char="§"/>
            </a:pPr>
            <a:r>
              <a:rPr lang="en-US" sz="3600" dirty="0">
                <a:latin typeface="Alasassy Caps" pitchFamily="2" charset="0"/>
                <a:ea typeface="AGLazyLevelExpertBold" panose="02000803000000000000" pitchFamily="2" charset="0"/>
              </a:rPr>
              <a:t>Traveling </a:t>
            </a:r>
          </a:p>
          <a:p>
            <a:pPr marL="571500" indent="-571500">
              <a:buFont typeface="Wingdings" panose="05000000000000000000" pitchFamily="2" charset="2"/>
              <a:buChar char="§"/>
            </a:pPr>
            <a:r>
              <a:rPr lang="en-US" sz="3600" dirty="0">
                <a:latin typeface="Alasassy Caps" pitchFamily="2" charset="0"/>
                <a:ea typeface="AGLazyLevelExpertBold" panose="02000803000000000000" pitchFamily="2" charset="0"/>
              </a:rPr>
              <a:t>Science, Reading and history </a:t>
            </a:r>
          </a:p>
          <a:p>
            <a:pPr marL="571500" indent="-571500">
              <a:buFont typeface="Wingdings" panose="05000000000000000000" pitchFamily="2" charset="2"/>
              <a:buChar char="§"/>
            </a:pPr>
            <a:r>
              <a:rPr lang="en-US" sz="3600" dirty="0">
                <a:latin typeface="Alasassy Caps" pitchFamily="2" charset="0"/>
                <a:ea typeface="AGLazyLevelExpertBold" panose="02000803000000000000" pitchFamily="2" charset="0"/>
              </a:rPr>
              <a:t>Spicy foods</a:t>
            </a:r>
          </a:p>
          <a:p>
            <a:pPr marL="571500" indent="-571500">
              <a:buFont typeface="Wingdings" panose="05000000000000000000" pitchFamily="2" charset="2"/>
              <a:buChar char="§"/>
            </a:pPr>
            <a:r>
              <a:rPr lang="en-US" sz="3600" dirty="0">
                <a:latin typeface="Alasassy Caps" pitchFamily="2" charset="0"/>
                <a:ea typeface="AGLazyLevelExpertBold" panose="02000803000000000000" pitchFamily="2" charset="0"/>
              </a:rPr>
              <a:t>Teaching </a:t>
            </a:r>
          </a:p>
          <a:p>
            <a:endParaRPr lang="en-US" sz="3600" dirty="0">
              <a:latin typeface="Alasassy Caps" pitchFamily="2" charset="0"/>
              <a:ea typeface="AGLazyLevelExpertBold" panose="02000803000000000000" pitchFamily="2" charset="0"/>
            </a:endParaRPr>
          </a:p>
          <a:p>
            <a:pPr marL="571500" indent="-571500">
              <a:buFont typeface="Wingdings" panose="05000000000000000000" pitchFamily="2" charset="2"/>
              <a:buChar char="§"/>
            </a:pPr>
            <a:endParaRPr lang="en-US" sz="3600" dirty="0">
              <a:latin typeface="Alasassy Caps" pitchFamily="2" charset="0"/>
              <a:ea typeface="AGLazyLevelExpertBold" panose="02000803000000000000" pitchFamily="2" charset="0"/>
            </a:endParaRPr>
          </a:p>
          <a:p>
            <a:pPr marL="571500" indent="-571500">
              <a:buFont typeface="Wingdings" panose="05000000000000000000" pitchFamily="2" charset="2"/>
              <a:buChar char="§"/>
            </a:pPr>
            <a:endParaRPr lang="en-US" sz="3600" dirty="0">
              <a:latin typeface="Alasassy Caps" pitchFamily="2" charset="0"/>
              <a:ea typeface="AGLazyLevelExpertBold" panose="02000803000000000000" pitchFamily="2" charset="0"/>
            </a:endParaRPr>
          </a:p>
          <a:p>
            <a:r>
              <a:rPr lang="en-US" sz="3600" dirty="0">
                <a:latin typeface="AGLazyLevelExpertBold" panose="02000803000000000000" pitchFamily="2" charset="0"/>
                <a:ea typeface="AGLazyLevelExpertBold" panose="02000803000000000000" pitchFamily="2" charset="0"/>
              </a:rPr>
              <a:t> </a:t>
            </a:r>
          </a:p>
        </p:txBody>
      </p:sp>
      <p:pic>
        <p:nvPicPr>
          <p:cNvPr id="3" name="Picture 2">
            <a:extLst>
              <a:ext uri="{FF2B5EF4-FFF2-40B4-BE49-F238E27FC236}">
                <a16:creationId xmlns:a16="http://schemas.microsoft.com/office/drawing/2014/main" id="{30400F2D-EAD9-2CFA-ECC0-0CAB32213DF2}"/>
              </a:ext>
            </a:extLst>
          </p:cNvPr>
          <p:cNvPicPr>
            <a:picLocks noChangeAspect="1"/>
          </p:cNvPicPr>
          <p:nvPr/>
        </p:nvPicPr>
        <p:blipFill>
          <a:blip r:embed="rId3"/>
          <a:stretch>
            <a:fillRect/>
          </a:stretch>
        </p:blipFill>
        <p:spPr>
          <a:xfrm>
            <a:off x="5472664" y="3434514"/>
            <a:ext cx="3790950" cy="3790950"/>
          </a:xfrm>
          <a:prstGeom prst="rect">
            <a:avLst/>
          </a:prstGeom>
        </p:spPr>
      </p:pic>
    </p:spTree>
    <p:extLst>
      <p:ext uri="{BB962C8B-B14F-4D97-AF65-F5344CB8AC3E}">
        <p14:creationId xmlns:p14="http://schemas.microsoft.com/office/powerpoint/2010/main" val="4084517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4347D0FB-745F-2B0C-86E2-074C07434FD8}"/>
              </a:ext>
            </a:extLst>
          </p:cNvPr>
          <p:cNvSpPr>
            <a:spLocks noChangeArrowheads="1"/>
          </p:cNvSpPr>
          <p:nvPr/>
        </p:nvSpPr>
        <p:spPr bwMode="auto">
          <a:xfrm>
            <a:off x="77002" y="2846845"/>
            <a:ext cx="10058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lasassy Caps" pitchFamily="2" charset="0"/>
              </a:rPr>
              <a:t>Being in class on time and present is crucial because we cover a significant amount of material each session. Missing even a single class can lead to gaps in your understanding and make it challenging to keep up with the content. Consistent attendance ensures you stay engaged and are fully prepared for each topic, helping you succeed in your studies.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99665018-4A6A-8C39-0973-B6F5AF221F34}"/>
              </a:ext>
            </a:extLst>
          </p:cNvPr>
          <p:cNvPicPr>
            <a:picLocks noChangeAspect="1"/>
          </p:cNvPicPr>
          <p:nvPr/>
        </p:nvPicPr>
        <p:blipFill>
          <a:blip r:embed="rId3"/>
          <a:stretch>
            <a:fillRect/>
          </a:stretch>
        </p:blipFill>
        <p:spPr>
          <a:xfrm>
            <a:off x="3297355" y="3886200"/>
            <a:ext cx="3790950" cy="3790950"/>
          </a:xfrm>
          <a:prstGeom prst="rect">
            <a:avLst/>
          </a:prstGeom>
        </p:spPr>
      </p:pic>
    </p:spTree>
    <p:extLst>
      <p:ext uri="{BB962C8B-B14F-4D97-AF65-F5344CB8AC3E}">
        <p14:creationId xmlns:p14="http://schemas.microsoft.com/office/powerpoint/2010/main" val="808870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C9AF8198-9762-7B19-BB72-027E5D476819}"/>
              </a:ext>
            </a:extLst>
          </p:cNvPr>
          <p:cNvSpPr>
            <a:spLocks noChangeArrowheads="1"/>
          </p:cNvSpPr>
          <p:nvPr/>
        </p:nvSpPr>
        <p:spPr bwMode="auto">
          <a:xfrm>
            <a:off x="300763" y="2644849"/>
            <a:ext cx="9456873"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lasassy Caps" pitchFamily="2" charset="0"/>
              </a:rPr>
              <a:t>Cell phones are strictly prohibited in class. Upon entering, you must place your phone in your assigned pocket. The only exception to this rule is if I explicitly allow phone use for instructional purposes. Phones are not permitted in the bathroom if you leave the classroom.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B28BBD0C-BE23-42EC-8255-77A4C8223142}"/>
              </a:ext>
            </a:extLst>
          </p:cNvPr>
          <p:cNvPicPr>
            <a:picLocks noChangeAspect="1"/>
          </p:cNvPicPr>
          <p:nvPr/>
        </p:nvPicPr>
        <p:blipFill>
          <a:blip r:embed="rId3"/>
          <a:stretch>
            <a:fillRect/>
          </a:stretch>
        </p:blipFill>
        <p:spPr>
          <a:xfrm>
            <a:off x="5966686" y="3691289"/>
            <a:ext cx="3790950" cy="3790950"/>
          </a:xfrm>
          <a:prstGeom prst="rect">
            <a:avLst/>
          </a:prstGeom>
        </p:spPr>
      </p:pic>
    </p:spTree>
    <p:extLst>
      <p:ext uri="{BB962C8B-B14F-4D97-AF65-F5344CB8AC3E}">
        <p14:creationId xmlns:p14="http://schemas.microsoft.com/office/powerpoint/2010/main" val="1491527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1795DB-8029-6797-F182-CDB4ECF64D8E}"/>
              </a:ext>
            </a:extLst>
          </p:cNvPr>
          <p:cNvPicPr>
            <a:picLocks noChangeAspect="1"/>
          </p:cNvPicPr>
          <p:nvPr/>
        </p:nvPicPr>
        <p:blipFill>
          <a:blip r:embed="rId3"/>
          <a:stretch>
            <a:fillRect/>
          </a:stretch>
        </p:blipFill>
        <p:spPr>
          <a:xfrm>
            <a:off x="2212103" y="1209250"/>
            <a:ext cx="1854751" cy="2024838"/>
          </a:xfrm>
          <a:prstGeom prst="rect">
            <a:avLst/>
          </a:prstGeom>
        </p:spPr>
      </p:pic>
      <p:sp>
        <p:nvSpPr>
          <p:cNvPr id="9" name="TextBox 8">
            <a:extLst>
              <a:ext uri="{FF2B5EF4-FFF2-40B4-BE49-F238E27FC236}">
                <a16:creationId xmlns:a16="http://schemas.microsoft.com/office/drawing/2014/main" id="{B7B29AE9-1A11-87BF-5748-8310DDBCFE70}"/>
              </a:ext>
            </a:extLst>
          </p:cNvPr>
          <p:cNvSpPr txBox="1"/>
          <p:nvPr/>
        </p:nvSpPr>
        <p:spPr>
          <a:xfrm>
            <a:off x="375386" y="1918467"/>
            <a:ext cx="10145027" cy="5078313"/>
          </a:xfrm>
          <a:prstGeom prst="rect">
            <a:avLst/>
          </a:prstGeom>
          <a:noFill/>
        </p:spPr>
        <p:txBody>
          <a:bodyPr wrap="square">
            <a:spAutoFit/>
          </a:bodyPr>
          <a:lstStyle/>
          <a:p>
            <a:pPr lvl="8">
              <a:defRPr/>
            </a:pPr>
            <a:r>
              <a:rPr kumimoji="0" lang="en-US" sz="3600" b="0" i="0" u="none" strike="noStrike" kern="1200" cap="none" spc="0" normalizeH="0" baseline="0" noProof="0" dirty="0">
                <a:ln>
                  <a:noFill/>
                </a:ln>
                <a:solidFill>
                  <a:prstClr val="black"/>
                </a:solidFill>
                <a:effectLst/>
                <a:uLnTx/>
                <a:uFillTx/>
                <a:latin typeface="Alasassy Caps" pitchFamily="2" charset="0"/>
                <a:ea typeface="AGLazyLevelExpertBold" panose="02000803000000000000" pitchFamily="2" charset="0"/>
                <a:cs typeface="+mn-cs"/>
              </a:rPr>
              <a:t>Steps to enter</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lasassy Caps" pitchFamily="2" charset="0"/>
              <a:ea typeface="AGLazyLevelExpertBold" panose="02000803000000000000" pitchFamily="2" charset="0"/>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3600" b="0" i="0" u="none" strike="noStrike" kern="1200" cap="none" spc="0" normalizeH="0" baseline="0" noProof="0" dirty="0">
                <a:ln>
                  <a:noFill/>
                </a:ln>
                <a:solidFill>
                  <a:prstClr val="black"/>
                </a:solidFill>
                <a:effectLst/>
                <a:uLnTx/>
                <a:uFillTx/>
                <a:latin typeface="Alasassy Caps" pitchFamily="2" charset="0"/>
                <a:ea typeface="AGLazyLevelExpertBold" panose="02000803000000000000" pitchFamily="2" charset="0"/>
                <a:cs typeface="+mn-cs"/>
              </a:rPr>
              <a:t>1. Walk in quietly and place your phones in your assigned number pocket.</a:t>
            </a: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Alasassy Caps" pitchFamily="2" charset="0"/>
              <a:ea typeface="AGLazyLevelExpertBold" panose="02000803000000000000" pitchFamily="2" charset="0"/>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3600" b="0" i="0" u="none" strike="noStrike" kern="1200" cap="none" spc="0" normalizeH="0" baseline="0" noProof="0" dirty="0">
                <a:ln>
                  <a:noFill/>
                </a:ln>
                <a:solidFill>
                  <a:prstClr val="black"/>
                </a:solidFill>
                <a:effectLst/>
                <a:uLnTx/>
                <a:uFillTx/>
                <a:latin typeface="Alasassy Caps" pitchFamily="2" charset="0"/>
                <a:ea typeface="AGLazyLevelExpertBold" panose="02000803000000000000" pitchFamily="2" charset="0"/>
                <a:cs typeface="+mn-cs"/>
              </a:rPr>
              <a:t>2. Take out your class supplies and place your bookbag under your table.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lasassy Caps" pitchFamily="2" charset="0"/>
              <a:ea typeface="AGLazyLevelExpertBold" panose="02000803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lasassy Caps" pitchFamily="2" charset="0"/>
                <a:ea typeface="AGLazyLevelExpertBold" panose="02000803000000000000" pitchFamily="2" charset="0"/>
                <a:cs typeface="+mn-cs"/>
              </a:rPr>
              <a:t>3. Begin your bellringer and wait for me to give instructions.  </a:t>
            </a:r>
          </a:p>
        </p:txBody>
      </p:sp>
    </p:spTree>
    <p:extLst>
      <p:ext uri="{BB962C8B-B14F-4D97-AF65-F5344CB8AC3E}">
        <p14:creationId xmlns:p14="http://schemas.microsoft.com/office/powerpoint/2010/main" val="3290185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0F5EDB-7A7B-E75D-1106-76CD15BD315B}"/>
              </a:ext>
            </a:extLst>
          </p:cNvPr>
          <p:cNvSpPr txBox="1"/>
          <p:nvPr/>
        </p:nvSpPr>
        <p:spPr>
          <a:xfrm>
            <a:off x="539016" y="2303296"/>
            <a:ext cx="9047746" cy="2862322"/>
          </a:xfrm>
          <a:prstGeom prst="rect">
            <a:avLst/>
          </a:prstGeom>
          <a:noFill/>
        </p:spPr>
        <p:txBody>
          <a:bodyPr wrap="square" rtlCol="0">
            <a:spAutoFit/>
          </a:bodyPr>
          <a:lstStyle/>
          <a:p>
            <a:r>
              <a:rPr lang="en-US" sz="3600">
                <a:latin typeface="Alasassy Caps" pitchFamily="2" charset="0"/>
                <a:ea typeface="AGLazyLevelExpertBold" panose="02000803000000000000" pitchFamily="2" charset="0"/>
              </a:rPr>
              <a:t>All our study materials, including PowerPoints, weekly topics, and homework assignments, will be posted in Google Classroom. Make sure to check it regularly, paying close attention to the topics and due dates to stay on track and not fall behind.</a:t>
            </a:r>
            <a:endParaRPr lang="en-US" sz="3600" dirty="0">
              <a:latin typeface="Alasassy Caps" pitchFamily="2" charset="0"/>
              <a:ea typeface="AGLazyLevelExpertBold" panose="02000803000000000000" pitchFamily="2" charset="0"/>
            </a:endParaRPr>
          </a:p>
        </p:txBody>
      </p:sp>
      <p:pic>
        <p:nvPicPr>
          <p:cNvPr id="1026" name="Picture 2">
            <a:extLst>
              <a:ext uri="{FF2B5EF4-FFF2-40B4-BE49-F238E27FC236}">
                <a16:creationId xmlns:a16="http://schemas.microsoft.com/office/drawing/2014/main" id="{9343C9F9-4DF7-D30A-E44A-FA72C1E45C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148" y="4101064"/>
            <a:ext cx="3671336" cy="3671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52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941B5A-BE32-AAA0-7318-5FD90BFCE9CD}"/>
              </a:ext>
            </a:extLst>
          </p:cNvPr>
          <p:cNvSpPr txBox="1"/>
          <p:nvPr/>
        </p:nvSpPr>
        <p:spPr>
          <a:xfrm>
            <a:off x="413885" y="2928938"/>
            <a:ext cx="9240253" cy="3662541"/>
          </a:xfrm>
          <a:prstGeom prst="rect">
            <a:avLst/>
          </a:prstGeom>
          <a:noFill/>
        </p:spPr>
        <p:txBody>
          <a:bodyPr wrap="square" rtlCol="0">
            <a:spAutoFit/>
          </a:bodyPr>
          <a:lstStyle/>
          <a:p>
            <a:r>
              <a:rPr lang="en-US" sz="2400" b="0" i="0" dirty="0">
                <a:solidFill>
                  <a:srgbClr val="242424"/>
                </a:solidFill>
                <a:effectLst/>
                <a:highlight>
                  <a:srgbClr val="FFFFFF"/>
                </a:highlight>
                <a:latin typeface="Alasassy Caps" pitchFamily="2" charset="0"/>
              </a:rPr>
              <a:t>Bathroom Rules:</a:t>
            </a:r>
            <a:br>
              <a:rPr lang="en-US" sz="2400" dirty="0">
                <a:latin typeface="Alasassy Caps" pitchFamily="2" charset="0"/>
              </a:rPr>
            </a:br>
            <a:br>
              <a:rPr lang="en-US" sz="2400" dirty="0">
                <a:latin typeface="Alasassy Caps" pitchFamily="2" charset="0"/>
              </a:rPr>
            </a:br>
            <a:r>
              <a:rPr lang="en-US" sz="2400" b="0" i="0" dirty="0">
                <a:solidFill>
                  <a:srgbClr val="242424"/>
                </a:solidFill>
                <a:effectLst/>
                <a:highlight>
                  <a:srgbClr val="FFFFFF"/>
                </a:highlight>
                <a:latin typeface="Alasassy Caps" pitchFamily="2" charset="0"/>
              </a:rPr>
              <a:t>- You’ll receive a punch card for the year, which you must keep safe. If you lose it, you won't be able to go to the bathroom during my class.</a:t>
            </a:r>
            <a:br>
              <a:rPr lang="en-US" sz="2400" dirty="0">
                <a:latin typeface="Alasassy Caps" pitchFamily="2" charset="0"/>
              </a:rPr>
            </a:br>
            <a:endParaRPr lang="en-US" sz="2400" dirty="0">
              <a:latin typeface="Alasassy Caps" pitchFamily="2" charset="0"/>
            </a:endParaRPr>
          </a:p>
          <a:p>
            <a:endParaRPr lang="en-US" sz="2400" b="0" i="0" dirty="0">
              <a:solidFill>
                <a:srgbClr val="242424"/>
              </a:solidFill>
              <a:effectLst/>
              <a:highlight>
                <a:srgbClr val="FFFFFF"/>
              </a:highlight>
              <a:latin typeface="Alasassy Caps" pitchFamily="2" charset="0"/>
            </a:endParaRPr>
          </a:p>
          <a:p>
            <a:r>
              <a:rPr lang="en-US" sz="2400" b="0" i="0" dirty="0">
                <a:solidFill>
                  <a:srgbClr val="242424"/>
                </a:solidFill>
                <a:effectLst/>
                <a:highlight>
                  <a:srgbClr val="FFFFFF"/>
                </a:highlight>
                <a:latin typeface="Alasassy Caps" pitchFamily="2" charset="0"/>
              </a:rPr>
              <a:t>- The card allows for 10-bathroom visits throughout the year. If you don’t use any of your punches, you’ll earn an extra credit "A" at the end of the quarter. (Keep them in a safe place)</a:t>
            </a:r>
            <a:br>
              <a:rPr lang="en-US" sz="1600" dirty="0">
                <a:latin typeface="Alasassy Caps" pitchFamily="2" charset="0"/>
              </a:rPr>
            </a:br>
            <a:endParaRPr lang="en-US" sz="1600" dirty="0">
              <a:latin typeface="Alasassy Caps" pitchFamily="2" charset="0"/>
              <a:ea typeface="AGLazyLevelExpertBold" panose="02000803000000000000" pitchFamily="2" charset="0"/>
            </a:endParaRPr>
          </a:p>
        </p:txBody>
      </p:sp>
      <p:pic>
        <p:nvPicPr>
          <p:cNvPr id="3" name="Picture 2">
            <a:extLst>
              <a:ext uri="{FF2B5EF4-FFF2-40B4-BE49-F238E27FC236}">
                <a16:creationId xmlns:a16="http://schemas.microsoft.com/office/drawing/2014/main" id="{BEFD2EB6-1DFC-4F31-C115-4CAD51589059}"/>
              </a:ext>
            </a:extLst>
          </p:cNvPr>
          <p:cNvPicPr>
            <a:picLocks noChangeAspect="1"/>
          </p:cNvPicPr>
          <p:nvPr/>
        </p:nvPicPr>
        <p:blipFill>
          <a:blip r:embed="rId3"/>
          <a:stretch>
            <a:fillRect/>
          </a:stretch>
        </p:blipFill>
        <p:spPr>
          <a:xfrm>
            <a:off x="3586114" y="1388443"/>
            <a:ext cx="2150544" cy="2150544"/>
          </a:xfrm>
          <a:prstGeom prst="rect">
            <a:avLst/>
          </a:prstGeom>
        </p:spPr>
      </p:pic>
    </p:spTree>
    <p:extLst>
      <p:ext uri="{BB962C8B-B14F-4D97-AF65-F5344CB8AC3E}">
        <p14:creationId xmlns:p14="http://schemas.microsoft.com/office/powerpoint/2010/main" val="558910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642F42-E3DF-8DC8-E334-130E60FC4EC0}"/>
              </a:ext>
            </a:extLst>
          </p:cNvPr>
          <p:cNvSpPr txBox="1"/>
          <p:nvPr/>
        </p:nvSpPr>
        <p:spPr>
          <a:xfrm>
            <a:off x="433137" y="1764281"/>
            <a:ext cx="8961120" cy="3847207"/>
          </a:xfrm>
          <a:prstGeom prst="rect">
            <a:avLst/>
          </a:prstGeom>
          <a:noFill/>
        </p:spPr>
        <p:txBody>
          <a:bodyPr wrap="square" rtlCol="0">
            <a:spAutoFit/>
          </a:bodyPr>
          <a:lstStyle/>
          <a:p>
            <a:r>
              <a:rPr lang="en-US" sz="2400" b="0" i="0" dirty="0">
                <a:solidFill>
                  <a:srgbClr val="242424"/>
                </a:solidFill>
                <a:effectLst/>
                <a:highlight>
                  <a:srgbClr val="FFFFFF"/>
                </a:highlight>
                <a:latin typeface="Alasassy Caps" pitchFamily="2" charset="0"/>
              </a:rPr>
              <a:t>                                        Class Work Overview</a:t>
            </a:r>
            <a:br>
              <a:rPr lang="en-US" sz="2400" dirty="0">
                <a:latin typeface="Alasassy Caps" pitchFamily="2" charset="0"/>
              </a:rPr>
            </a:br>
            <a:r>
              <a:rPr lang="en-US" sz="2000" b="0" i="0" dirty="0">
                <a:solidFill>
                  <a:srgbClr val="242424"/>
                </a:solidFill>
                <a:effectLst/>
                <a:highlight>
                  <a:srgbClr val="FFFFFF"/>
                </a:highlight>
                <a:latin typeface="Alasassy Caps" pitchFamily="2" charset="0"/>
              </a:rPr>
              <a:t>- Weekly assignments will be provided, with non-digital tasks completed in your interactive science notebooks (composition notebooks) and class plastic folders.</a:t>
            </a:r>
            <a:br>
              <a:rPr lang="en-US" sz="2000" dirty="0">
                <a:latin typeface="Alasassy Caps" pitchFamily="2" charset="0"/>
              </a:rPr>
            </a:br>
            <a:endParaRPr lang="en-US" sz="2000" dirty="0">
              <a:latin typeface="Alasassy Caps" pitchFamily="2" charset="0"/>
            </a:endParaRPr>
          </a:p>
          <a:p>
            <a:pPr marL="342900" indent="-342900">
              <a:buFontTx/>
              <a:buChar char="-"/>
            </a:pPr>
            <a:r>
              <a:rPr lang="en-US" sz="2000" b="0" i="0" dirty="0">
                <a:solidFill>
                  <a:srgbClr val="242424"/>
                </a:solidFill>
                <a:effectLst/>
                <a:highlight>
                  <a:srgbClr val="FFFFFF"/>
                </a:highlight>
                <a:latin typeface="Alasassy Caps" pitchFamily="2" charset="0"/>
              </a:rPr>
              <a:t>In-class labs, activities, and notes will also be stored in your plastic folders per each science domain.</a:t>
            </a:r>
            <a:br>
              <a:rPr lang="en-US" sz="2000" dirty="0">
                <a:latin typeface="Alasassy Caps" pitchFamily="2" charset="0"/>
              </a:rPr>
            </a:br>
            <a:endParaRPr lang="en-US" sz="2000" dirty="0">
              <a:latin typeface="Alasassy Caps" pitchFamily="2" charset="0"/>
            </a:endParaRPr>
          </a:p>
          <a:p>
            <a:pPr marL="342900" indent="-342900">
              <a:buFontTx/>
              <a:buChar char="-"/>
            </a:pPr>
            <a:r>
              <a:rPr lang="en-US" sz="2000" b="0" i="0" dirty="0">
                <a:solidFill>
                  <a:srgbClr val="242424"/>
                </a:solidFill>
                <a:effectLst/>
                <a:highlight>
                  <a:srgbClr val="FFFFFF"/>
                </a:highlight>
                <a:latin typeface="Alasassy Caps" pitchFamily="2" charset="0"/>
              </a:rPr>
              <a:t> A weekly playlist will guide you on what needs to be completed and what will be graded.</a:t>
            </a:r>
            <a:br>
              <a:rPr lang="en-US" sz="2000" dirty="0">
                <a:latin typeface="Alasassy Caps" pitchFamily="2" charset="0"/>
              </a:rPr>
            </a:br>
            <a:endParaRPr lang="en-US" sz="2000" dirty="0">
              <a:latin typeface="Alasassy Caps" pitchFamily="2" charset="0"/>
            </a:endParaRPr>
          </a:p>
          <a:p>
            <a:pPr marL="342900" indent="-342900">
              <a:buFontTx/>
              <a:buChar char="-"/>
            </a:pPr>
            <a:r>
              <a:rPr lang="en-US" sz="2000" b="0" i="0" dirty="0">
                <a:solidFill>
                  <a:srgbClr val="242424"/>
                </a:solidFill>
                <a:effectLst/>
                <a:highlight>
                  <a:srgbClr val="FFFFFF"/>
                </a:highlight>
                <a:latin typeface="Alasassy Caps" pitchFamily="2" charset="0"/>
              </a:rPr>
              <a:t> The playlist will also be available in Google Classroom for easy reference.</a:t>
            </a:r>
            <a:br>
              <a:rPr lang="en-US" sz="2000" dirty="0">
                <a:latin typeface="Alasassy Caps" pitchFamily="2" charset="0"/>
              </a:rPr>
            </a:br>
            <a:endParaRPr lang="en-US" sz="2000" b="0" i="0" dirty="0">
              <a:solidFill>
                <a:srgbClr val="242424"/>
              </a:solidFill>
              <a:effectLst/>
              <a:highlight>
                <a:srgbClr val="FFFFFF"/>
              </a:highlight>
              <a:latin typeface="Alasassy Caps" pitchFamily="2" charset="0"/>
            </a:endParaRPr>
          </a:p>
          <a:p>
            <a:pPr marL="342900" indent="-342900">
              <a:buFontTx/>
              <a:buChar char="-"/>
            </a:pPr>
            <a:r>
              <a:rPr lang="en-US" sz="2000" b="0" i="0" dirty="0">
                <a:solidFill>
                  <a:srgbClr val="242424"/>
                </a:solidFill>
                <a:effectLst/>
                <a:highlight>
                  <a:srgbClr val="FFFFFF"/>
                </a:highlight>
                <a:latin typeface="Alasassy Caps" pitchFamily="2" charset="0"/>
              </a:rPr>
              <a:t> Keep all handouts and assignments organized, as they will be graded at the end of the week.</a:t>
            </a:r>
            <a:endParaRPr lang="en-US" sz="2000" dirty="0">
              <a:latin typeface="Alasassy Caps" pitchFamily="2" charset="0"/>
              <a:ea typeface="AGLazyLevelExpertBold" panose="02000803000000000000" pitchFamily="2" charset="0"/>
            </a:endParaRPr>
          </a:p>
        </p:txBody>
      </p:sp>
      <p:pic>
        <p:nvPicPr>
          <p:cNvPr id="3" name="Picture 2">
            <a:extLst>
              <a:ext uri="{FF2B5EF4-FFF2-40B4-BE49-F238E27FC236}">
                <a16:creationId xmlns:a16="http://schemas.microsoft.com/office/drawing/2014/main" id="{F5F053BB-B711-63A9-4D53-44BC7EB41C38}"/>
              </a:ext>
            </a:extLst>
          </p:cNvPr>
          <p:cNvPicPr>
            <a:picLocks noChangeAspect="1"/>
          </p:cNvPicPr>
          <p:nvPr/>
        </p:nvPicPr>
        <p:blipFill>
          <a:blip r:embed="rId3"/>
          <a:stretch>
            <a:fillRect/>
          </a:stretch>
        </p:blipFill>
        <p:spPr>
          <a:xfrm>
            <a:off x="4071486" y="5471962"/>
            <a:ext cx="2107933" cy="2107933"/>
          </a:xfrm>
          <a:prstGeom prst="rect">
            <a:avLst/>
          </a:prstGeom>
        </p:spPr>
      </p:pic>
    </p:spTree>
    <p:extLst>
      <p:ext uri="{BB962C8B-B14F-4D97-AF65-F5344CB8AC3E}">
        <p14:creationId xmlns:p14="http://schemas.microsoft.com/office/powerpoint/2010/main" val="552576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D6D8CB-EE9B-BACC-4005-2D37BB3002B5}"/>
              </a:ext>
            </a:extLst>
          </p:cNvPr>
          <p:cNvSpPr txBox="1"/>
          <p:nvPr/>
        </p:nvSpPr>
        <p:spPr>
          <a:xfrm>
            <a:off x="346510" y="1802782"/>
            <a:ext cx="8778240" cy="3785652"/>
          </a:xfrm>
          <a:prstGeom prst="rect">
            <a:avLst/>
          </a:prstGeom>
          <a:noFill/>
        </p:spPr>
        <p:txBody>
          <a:bodyPr wrap="square" rtlCol="0">
            <a:spAutoFit/>
          </a:bodyPr>
          <a:lstStyle/>
          <a:p>
            <a:r>
              <a:rPr lang="en-US" sz="2400" dirty="0">
                <a:latin typeface="Alasassy Caps" pitchFamily="2" charset="0"/>
                <a:ea typeface="AGLazyLevelExpertBold" panose="02000803000000000000" pitchFamily="2" charset="0"/>
              </a:rPr>
              <a:t>Homework Requirements</a:t>
            </a:r>
          </a:p>
          <a:p>
            <a:endParaRPr lang="en-US" sz="2400" dirty="0">
              <a:latin typeface="Alasassy Caps" pitchFamily="2" charset="0"/>
              <a:ea typeface="AGLazyLevelExpertBold" panose="02000803000000000000" pitchFamily="2" charset="0"/>
            </a:endParaRPr>
          </a:p>
          <a:p>
            <a:pPr marL="342900" indent="-342900">
              <a:buFontTx/>
              <a:buChar char="-"/>
            </a:pPr>
            <a:r>
              <a:rPr lang="en-US" sz="2400" dirty="0">
                <a:latin typeface="Alasassy Caps" pitchFamily="2" charset="0"/>
                <a:ea typeface="AGLazyLevelExpertBold" panose="02000803000000000000" pitchFamily="2" charset="0"/>
              </a:rPr>
              <a:t>You will have weekly homework assignments that are due either daily or by the end of the week, depending on the weekly topics.</a:t>
            </a:r>
          </a:p>
          <a:p>
            <a:endParaRPr lang="en-US" sz="2400" dirty="0">
              <a:latin typeface="Alasassy Caps" pitchFamily="2" charset="0"/>
              <a:ea typeface="AGLazyLevelExpertBold" panose="02000803000000000000" pitchFamily="2" charset="0"/>
            </a:endParaRPr>
          </a:p>
          <a:p>
            <a:r>
              <a:rPr lang="en-US" sz="2400" dirty="0">
                <a:latin typeface="Alasassy Caps" pitchFamily="2" charset="0"/>
                <a:ea typeface="AGLazyLevelExpertBold" panose="02000803000000000000" pitchFamily="2" charset="0"/>
              </a:rPr>
              <a:t>- A weekly homework checklist will be provided to help you stay organized; it will also be posted in Google Classroom.</a:t>
            </a:r>
          </a:p>
          <a:p>
            <a:endParaRPr lang="en-US" sz="2400" dirty="0">
              <a:latin typeface="Alasassy Caps" pitchFamily="2" charset="0"/>
              <a:ea typeface="AGLazyLevelExpertBold" panose="02000803000000000000" pitchFamily="2" charset="0"/>
            </a:endParaRPr>
          </a:p>
          <a:p>
            <a:r>
              <a:rPr lang="en-US" sz="2400" dirty="0">
                <a:latin typeface="Alasassy Caps" pitchFamily="2" charset="0"/>
                <a:ea typeface="AGLazyLevelExpertBold" panose="02000803000000000000" pitchFamily="2" charset="0"/>
              </a:rPr>
              <a:t>- Each student is guaranteed one </a:t>
            </a:r>
            <a:r>
              <a:rPr lang="en-US" sz="2400" b="1" dirty="0">
                <a:solidFill>
                  <a:srgbClr val="FCBAEE"/>
                </a:solidFill>
                <a:latin typeface="Alasassy Caps" pitchFamily="2" charset="0"/>
                <a:ea typeface="AGLazyLevelExpertBold" panose="02000803000000000000" pitchFamily="2" charset="0"/>
              </a:rPr>
              <a:t>homework pass</a:t>
            </a:r>
            <a:r>
              <a:rPr lang="en-US" sz="2400" dirty="0">
                <a:latin typeface="Alasassy Caps" pitchFamily="2" charset="0"/>
                <a:ea typeface="AGLazyLevelExpertBold" panose="02000803000000000000" pitchFamily="2" charset="0"/>
              </a:rPr>
              <a:t>, which can be used to skip one homework assignment.</a:t>
            </a:r>
          </a:p>
        </p:txBody>
      </p:sp>
      <p:pic>
        <p:nvPicPr>
          <p:cNvPr id="3" name="Picture 2">
            <a:extLst>
              <a:ext uri="{FF2B5EF4-FFF2-40B4-BE49-F238E27FC236}">
                <a16:creationId xmlns:a16="http://schemas.microsoft.com/office/drawing/2014/main" id="{A5EACD9A-B41C-976C-A05B-ACCA4BC11EBE}"/>
              </a:ext>
            </a:extLst>
          </p:cNvPr>
          <p:cNvPicPr>
            <a:picLocks noChangeAspect="1"/>
          </p:cNvPicPr>
          <p:nvPr/>
        </p:nvPicPr>
        <p:blipFill>
          <a:blip r:embed="rId3"/>
          <a:stretch>
            <a:fillRect/>
          </a:stretch>
        </p:blipFill>
        <p:spPr>
          <a:xfrm>
            <a:off x="3759367" y="5252535"/>
            <a:ext cx="2246797" cy="2246797"/>
          </a:xfrm>
          <a:prstGeom prst="rect">
            <a:avLst/>
          </a:prstGeom>
        </p:spPr>
      </p:pic>
    </p:spTree>
    <p:extLst>
      <p:ext uri="{BB962C8B-B14F-4D97-AF65-F5344CB8AC3E}">
        <p14:creationId xmlns:p14="http://schemas.microsoft.com/office/powerpoint/2010/main" val="4133469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A7F126-2673-3A5F-1AA4-81490AE5A34F}"/>
              </a:ext>
            </a:extLst>
          </p:cNvPr>
          <p:cNvSpPr txBox="1"/>
          <p:nvPr/>
        </p:nvSpPr>
        <p:spPr>
          <a:xfrm>
            <a:off x="529388" y="2168542"/>
            <a:ext cx="9298005" cy="3662541"/>
          </a:xfrm>
          <a:prstGeom prst="rect">
            <a:avLst/>
          </a:prstGeom>
          <a:noFill/>
        </p:spPr>
        <p:txBody>
          <a:bodyPr wrap="square" rtlCol="0">
            <a:spAutoFit/>
          </a:bodyPr>
          <a:lstStyle/>
          <a:p>
            <a:r>
              <a:rPr lang="en-US" sz="3600" b="0" i="0" dirty="0">
                <a:solidFill>
                  <a:srgbClr val="242424"/>
                </a:solidFill>
                <a:effectLst/>
                <a:highlight>
                  <a:srgbClr val="FFFFFF"/>
                </a:highlight>
                <a:latin typeface="Alasassy Caps" pitchFamily="2" charset="0"/>
              </a:rPr>
              <a:t>Please make sure to put away your personal items in the proper folders and keep your belongings organized. Don’t leave water bottles, class supplies, or any personal items in the classroom. Remember, other students and teachers will be sharing this space with us, so let’s keep it clean and tidy for everyone.</a:t>
            </a:r>
            <a:br>
              <a:rPr lang="en-US" sz="1600" dirty="0">
                <a:latin typeface="Alasassy Caps" pitchFamily="2" charset="0"/>
              </a:rPr>
            </a:br>
            <a:endParaRPr lang="en-US" sz="1600" dirty="0">
              <a:latin typeface="Alasassy Caps" pitchFamily="2" charset="0"/>
              <a:ea typeface="AGLazyLevelExpertBold" panose="02000803000000000000" pitchFamily="2" charset="0"/>
            </a:endParaRPr>
          </a:p>
        </p:txBody>
      </p:sp>
      <p:pic>
        <p:nvPicPr>
          <p:cNvPr id="3" name="Picture 2">
            <a:extLst>
              <a:ext uri="{FF2B5EF4-FFF2-40B4-BE49-F238E27FC236}">
                <a16:creationId xmlns:a16="http://schemas.microsoft.com/office/drawing/2014/main" id="{9C52D0DF-6C70-20E8-C9CB-D4EEC319EEF7}"/>
              </a:ext>
            </a:extLst>
          </p:cNvPr>
          <p:cNvPicPr>
            <a:picLocks noChangeAspect="1"/>
          </p:cNvPicPr>
          <p:nvPr/>
        </p:nvPicPr>
        <p:blipFill>
          <a:blip r:embed="rId3"/>
          <a:stretch>
            <a:fillRect/>
          </a:stretch>
        </p:blipFill>
        <p:spPr>
          <a:xfrm>
            <a:off x="4365057" y="4612205"/>
            <a:ext cx="2738387" cy="2738387"/>
          </a:xfrm>
          <a:prstGeom prst="rect">
            <a:avLst/>
          </a:prstGeom>
        </p:spPr>
      </p:pic>
    </p:spTree>
    <p:extLst>
      <p:ext uri="{BB962C8B-B14F-4D97-AF65-F5344CB8AC3E}">
        <p14:creationId xmlns:p14="http://schemas.microsoft.com/office/powerpoint/2010/main" val="480220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2F74B6-7800-3132-A407-468B55B4E607}"/>
              </a:ext>
            </a:extLst>
          </p:cNvPr>
          <p:cNvSpPr txBox="1"/>
          <p:nvPr/>
        </p:nvSpPr>
        <p:spPr>
          <a:xfrm>
            <a:off x="-48126" y="2418800"/>
            <a:ext cx="10154652" cy="2616101"/>
          </a:xfrm>
          <a:prstGeom prst="rect">
            <a:avLst/>
          </a:prstGeom>
          <a:noFill/>
        </p:spPr>
        <p:txBody>
          <a:bodyPr wrap="square" rtlCol="0">
            <a:spAutoFit/>
          </a:bodyPr>
          <a:lstStyle/>
          <a:p>
            <a:pPr algn="ctr"/>
            <a:r>
              <a:rPr lang="en-US" sz="2400" b="1" i="0" u="sng" dirty="0">
                <a:solidFill>
                  <a:srgbClr val="80D0F4"/>
                </a:solidFill>
                <a:effectLst/>
                <a:highlight>
                  <a:srgbClr val="FFFFFF"/>
                </a:highlight>
                <a:latin typeface="Alasassy Caps" pitchFamily="2" charset="0"/>
              </a:rPr>
              <a:t>Asking for Classroom Help</a:t>
            </a:r>
          </a:p>
          <a:p>
            <a:pPr algn="ctr"/>
            <a:endParaRPr lang="en-US" sz="2000" b="1" i="0" dirty="0">
              <a:solidFill>
                <a:srgbClr val="242424"/>
              </a:solidFill>
              <a:effectLst/>
              <a:highlight>
                <a:srgbClr val="FFFFFF"/>
              </a:highlight>
              <a:latin typeface="Alasassy Caps" pitchFamily="2" charset="0"/>
            </a:endParaRPr>
          </a:p>
          <a:p>
            <a:pPr marL="457200" indent="-457200">
              <a:buFont typeface="+mj-lt"/>
              <a:buAutoNum type="arabicPeriod"/>
            </a:pPr>
            <a:r>
              <a:rPr lang="en-US" sz="2000" b="0" i="0" dirty="0">
                <a:solidFill>
                  <a:srgbClr val="242424"/>
                </a:solidFill>
                <a:effectLst/>
                <a:highlight>
                  <a:srgbClr val="FFFFFF"/>
                </a:highlight>
                <a:latin typeface="Alasassy Caps" pitchFamily="2" charset="0"/>
              </a:rPr>
              <a:t>First, check the daily agenda on the board or Promethean board for instructions.</a:t>
            </a:r>
          </a:p>
          <a:p>
            <a:pPr marL="457200" indent="-457200">
              <a:buFont typeface="+mj-lt"/>
              <a:buAutoNum type="arabicPeriod"/>
            </a:pPr>
            <a:endParaRPr lang="en-US" sz="2000" dirty="0">
              <a:solidFill>
                <a:srgbClr val="242424"/>
              </a:solidFill>
              <a:highlight>
                <a:srgbClr val="FFFFFF"/>
              </a:highlight>
              <a:latin typeface="Alasassy Caps" pitchFamily="2" charset="0"/>
            </a:endParaRPr>
          </a:p>
          <a:p>
            <a:pPr marL="457200" indent="-457200">
              <a:buFont typeface="+mj-lt"/>
              <a:buAutoNum type="arabicPeriod"/>
            </a:pPr>
            <a:r>
              <a:rPr lang="en-US" sz="2000" b="0" i="0" dirty="0">
                <a:solidFill>
                  <a:srgbClr val="242424"/>
                </a:solidFill>
                <a:effectLst/>
                <a:highlight>
                  <a:srgbClr val="FFFFFF"/>
                </a:highlight>
                <a:latin typeface="Alasassy Caps" pitchFamily="2" charset="0"/>
              </a:rPr>
              <a:t>If you’re still unsure, quietly ask the classmate next to you for clarification.</a:t>
            </a:r>
          </a:p>
          <a:p>
            <a:br>
              <a:rPr lang="en-US" sz="2000" dirty="0">
                <a:latin typeface="Alasassy Caps" pitchFamily="2" charset="0"/>
              </a:rPr>
            </a:br>
            <a:r>
              <a:rPr lang="en-US" sz="2000" dirty="0">
                <a:latin typeface="Alasassy Caps" pitchFamily="2" charset="0"/>
              </a:rPr>
              <a:t>3.     </a:t>
            </a:r>
            <a:r>
              <a:rPr lang="en-US" sz="2000" b="0" i="0" dirty="0">
                <a:solidFill>
                  <a:srgbClr val="242424"/>
                </a:solidFill>
                <a:effectLst/>
                <a:highlight>
                  <a:srgbClr val="FFFFFF"/>
                </a:highlight>
                <a:latin typeface="Alasassy Caps" pitchFamily="2" charset="0"/>
              </a:rPr>
              <a:t>If you still need help, raise your hand while staying seated, and I will come to assist you as soon as  possible.</a:t>
            </a:r>
            <a:br>
              <a:rPr lang="en-US" sz="2000" dirty="0">
                <a:latin typeface="Alasassy Caps" pitchFamily="2" charset="0"/>
              </a:rPr>
            </a:br>
            <a:endParaRPr lang="en-US" sz="2000" dirty="0">
              <a:latin typeface="Alasassy Caps" pitchFamily="2" charset="0"/>
              <a:ea typeface="AGLazyLevelExpertBold" panose="02000803000000000000" pitchFamily="2" charset="0"/>
            </a:endParaRPr>
          </a:p>
        </p:txBody>
      </p:sp>
      <p:pic>
        <p:nvPicPr>
          <p:cNvPr id="2050" name="Picture 2" descr="Image preview">
            <a:extLst>
              <a:ext uri="{FF2B5EF4-FFF2-40B4-BE49-F238E27FC236}">
                <a16:creationId xmlns:a16="http://schemas.microsoft.com/office/drawing/2014/main" id="{876B6F78-E812-DD54-8219-C7A756293B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1852" y="4649704"/>
            <a:ext cx="3122695" cy="3122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2804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2349</TotalTime>
  <Words>1945</Words>
  <Application>Microsoft Office PowerPoint</Application>
  <PresentationFormat>Custom</PresentationFormat>
  <Paragraphs>134</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AGLazyLevelExpertBold</vt:lpstr>
      <vt:lpstr>Alasassy Caps</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 Valente</dc:creator>
  <cp:lastModifiedBy>Madelyn Roque</cp:lastModifiedBy>
  <cp:revision>26</cp:revision>
  <dcterms:created xsi:type="dcterms:W3CDTF">2020-06-26T18:02:45Z</dcterms:created>
  <dcterms:modified xsi:type="dcterms:W3CDTF">2024-08-14T17:47:50Z</dcterms:modified>
</cp:coreProperties>
</file>